
<file path=[Content_Types].xml><?xml version="1.0" encoding="utf-8"?>
<Types xmlns="http://schemas.openxmlformats.org/package/2006/content-types">
  <Default Extension="emf" ContentType="image/x-emf"/>
  <Default Extension="jpeg" ContentType="image/jpeg"/>
  <Default Extension="jpg" ContentType="image/jp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5"/>
    <p:sldMasterId id="2147483875" r:id="rId6"/>
  </p:sldMasterIdLst>
  <p:notesMasterIdLst>
    <p:notesMasterId r:id="rId16"/>
  </p:notesMasterIdLst>
  <p:handoutMasterIdLst>
    <p:handoutMasterId r:id="rId17"/>
  </p:handoutMasterIdLst>
  <p:sldIdLst>
    <p:sldId id="401" r:id="rId7"/>
    <p:sldId id="413" r:id="rId8"/>
    <p:sldId id="5941" r:id="rId9"/>
    <p:sldId id="405" r:id="rId10"/>
    <p:sldId id="414" r:id="rId11"/>
    <p:sldId id="415" r:id="rId12"/>
    <p:sldId id="416" r:id="rId13"/>
    <p:sldId id="5942" r:id="rId14"/>
    <p:sldId id="5940" r:id="rId15"/>
  </p:sldIdLst>
  <p:sldSz cx="12192000" cy="6858000"/>
  <p:notesSz cx="6858000" cy="9144000"/>
  <p:defaultText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42" userDrawn="1">
          <p15:clr>
            <a:srgbClr val="A4A3A4"/>
          </p15:clr>
        </p15:guide>
        <p15:guide id="2" pos="3840" userDrawn="1">
          <p15:clr>
            <a:srgbClr val="A4A3A4"/>
          </p15:clr>
        </p15:guide>
        <p15:guide id="3" orient="horz" pos="3132" userDrawn="1">
          <p15:clr>
            <a:srgbClr val="A4A3A4"/>
          </p15:clr>
        </p15:guide>
        <p15:guide id="4" orient="horz" pos="3453" userDrawn="1">
          <p15:clr>
            <a:srgbClr val="A4A3A4"/>
          </p15:clr>
        </p15:guide>
        <p15:guide id="5" orient="horz" pos="3252" userDrawn="1">
          <p15:clr>
            <a:srgbClr val="A4A3A4"/>
          </p15:clr>
        </p15:guide>
        <p15:guide id="6" orient="horz" pos="2212" userDrawn="1">
          <p15:clr>
            <a:srgbClr val="A4A3A4"/>
          </p15:clr>
        </p15:guide>
        <p15:guide id="7" orient="horz" pos="232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013F631-04D7-6D26-F049-F53028FA5D0A}" name="Tippett, Sophie" initials="ST" userId="S::sophie.tippett@mandg.com::66a13e32-339e-4163-81e0-e4a40b6ef0ab" providerId="AD"/>
  <p188:author id="{127E62C0-83A1-7910-236B-50F7B56FC02C}" name="Ratti, Nitika" initials="NR" userId="S::nitika.ratti@mandg.com::a924c6df-6b8a-41b8-9b83-f7f915d8c6b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paul bradbeer" initials="pb" lastIdx="1" clrIdx="0">
    <p:extLst>
      <p:ext uri="{19B8F6BF-5375-455C-9EA6-DF929625EA0E}">
        <p15:presenceInfo xmlns:p15="http://schemas.microsoft.com/office/powerpoint/2012/main" userId="417b0023edfac4e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DEDF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31300C-F102-4E81-8511-1E9D5F357305}" v="1" dt="2025-08-20T08:17:14.9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942"/>
        <p:guide pos="3840"/>
        <p:guide orient="horz" pos="3132"/>
        <p:guide orient="horz" pos="3453"/>
        <p:guide orient="horz" pos="3252"/>
        <p:guide orient="horz" pos="2212"/>
        <p:guide orient="horz" pos="2328"/>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microsoft.com/office/2018/10/relationships/authors" Target="authors.xml"/><Relationship Id="rId5" Type="http://schemas.openxmlformats.org/officeDocument/2006/relationships/slideMaster" Target="slideMasters/slideMaster1.xml"/><Relationship Id="rId15" Type="http://schemas.openxmlformats.org/officeDocument/2006/relationships/slide" Target="slides/slide9.xml"/><Relationship Id="rId23"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EC5FE9A-E6C2-764E-9ECA-E912F3B2C62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F42577E1-C928-194E-BB16-E5D6B69D2F1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242E848-9F3B-0840-B594-AC6D47275822}" type="datetimeFigureOut">
              <a:rPr lang="en-US" smtClean="0"/>
              <a:t>8/20/2025</a:t>
            </a:fld>
            <a:endParaRPr lang="en-US"/>
          </a:p>
        </p:txBody>
      </p:sp>
      <p:sp>
        <p:nvSpPr>
          <p:cNvPr id="4" name="Footer Placeholder 3">
            <a:extLst>
              <a:ext uri="{FF2B5EF4-FFF2-40B4-BE49-F238E27FC236}">
                <a16:creationId xmlns:a16="http://schemas.microsoft.com/office/drawing/2014/main" id="{AD56444F-9D9E-B248-AD5A-484E3F14EE1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92E6488-B609-F44E-AA15-D17DE3B4A0D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2B464DA-559E-A84F-8612-8BDE52DED2BE}" type="slidenum">
              <a:rPr lang="en-US" smtClean="0"/>
              <a:t>‹#›</a:t>
            </a:fld>
            <a:endParaRPr lang="en-US"/>
          </a:p>
        </p:txBody>
      </p:sp>
    </p:spTree>
    <p:extLst>
      <p:ext uri="{BB962C8B-B14F-4D97-AF65-F5344CB8AC3E}">
        <p14:creationId xmlns:p14="http://schemas.microsoft.com/office/powerpoint/2010/main" val="28991427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7964E2-7966-7249-9067-55EB1F1AA670}" type="datetimeFigureOut">
              <a:rPr lang="en-US" smtClean="0"/>
              <a:t>8/20/2025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A05C56-37C4-8B45-9F27-743B40087A96}" type="slidenum">
              <a:rPr lang="en-US" smtClean="0"/>
              <a:t>‹#›</a:t>
            </a:fld>
            <a:endParaRPr lang="en-US"/>
          </a:p>
        </p:txBody>
      </p:sp>
    </p:spTree>
    <p:extLst>
      <p:ext uri="{BB962C8B-B14F-4D97-AF65-F5344CB8AC3E}">
        <p14:creationId xmlns:p14="http://schemas.microsoft.com/office/powerpoint/2010/main" val="1762860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3A05C56-37C4-8B45-9F27-743B40087A96}" type="slidenum">
              <a:rPr lang="en-US" smtClean="0"/>
              <a:t>1</a:t>
            </a:fld>
            <a:endParaRPr lang="en-US"/>
          </a:p>
        </p:txBody>
      </p:sp>
    </p:spTree>
    <p:extLst>
      <p:ext uri="{BB962C8B-B14F-4D97-AF65-F5344CB8AC3E}">
        <p14:creationId xmlns:p14="http://schemas.microsoft.com/office/powerpoint/2010/main" val="710854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3A05C56-37C4-8B45-9F27-743B40087A96}" type="slidenum">
              <a:rPr lang="en-US" smtClean="0"/>
              <a:t>2</a:t>
            </a:fld>
            <a:endParaRPr lang="en-US"/>
          </a:p>
        </p:txBody>
      </p:sp>
    </p:spTree>
    <p:extLst>
      <p:ext uri="{BB962C8B-B14F-4D97-AF65-F5344CB8AC3E}">
        <p14:creationId xmlns:p14="http://schemas.microsoft.com/office/powerpoint/2010/main" val="3499698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3A05C56-37C4-8B45-9F27-743B40087A96}" type="slidenum">
              <a:rPr lang="en-US" smtClean="0"/>
              <a:t>3</a:t>
            </a:fld>
            <a:endParaRPr lang="en-US"/>
          </a:p>
        </p:txBody>
      </p:sp>
    </p:spTree>
    <p:extLst>
      <p:ext uri="{BB962C8B-B14F-4D97-AF65-F5344CB8AC3E}">
        <p14:creationId xmlns:p14="http://schemas.microsoft.com/office/powerpoint/2010/main" val="785912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3A05C56-37C4-8B45-9F27-743B40087A96}" type="slidenum">
              <a:rPr lang="en-US" smtClean="0"/>
              <a:t>4</a:t>
            </a:fld>
            <a:endParaRPr lang="en-US"/>
          </a:p>
        </p:txBody>
      </p:sp>
    </p:spTree>
    <p:extLst>
      <p:ext uri="{BB962C8B-B14F-4D97-AF65-F5344CB8AC3E}">
        <p14:creationId xmlns:p14="http://schemas.microsoft.com/office/powerpoint/2010/main" val="269836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3A05C56-37C4-8B45-9F27-743B40087A96}" type="slidenum">
              <a:rPr lang="en-US" smtClean="0"/>
              <a:t>5</a:t>
            </a:fld>
            <a:endParaRPr lang="en-US"/>
          </a:p>
        </p:txBody>
      </p:sp>
    </p:spTree>
    <p:extLst>
      <p:ext uri="{BB962C8B-B14F-4D97-AF65-F5344CB8AC3E}">
        <p14:creationId xmlns:p14="http://schemas.microsoft.com/office/powerpoint/2010/main" val="16505126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3A05C56-37C4-8B45-9F27-743B40087A96}" type="slidenum">
              <a:rPr lang="en-US" smtClean="0"/>
              <a:t>6</a:t>
            </a:fld>
            <a:endParaRPr lang="en-US"/>
          </a:p>
        </p:txBody>
      </p:sp>
    </p:spTree>
    <p:extLst>
      <p:ext uri="{BB962C8B-B14F-4D97-AF65-F5344CB8AC3E}">
        <p14:creationId xmlns:p14="http://schemas.microsoft.com/office/powerpoint/2010/main" val="32027723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3A05C56-37C4-8B45-9F27-743B40087A96}" type="slidenum">
              <a:rPr lang="en-US" smtClean="0"/>
              <a:t>7</a:t>
            </a:fld>
            <a:endParaRPr lang="en-US"/>
          </a:p>
        </p:txBody>
      </p:sp>
    </p:spTree>
    <p:extLst>
      <p:ext uri="{BB962C8B-B14F-4D97-AF65-F5344CB8AC3E}">
        <p14:creationId xmlns:p14="http://schemas.microsoft.com/office/powerpoint/2010/main" val="28904556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3A05C56-37C4-8B45-9F27-743B40087A96}" type="slidenum">
              <a:rPr lang="en-US" smtClean="0"/>
              <a:t>8</a:t>
            </a:fld>
            <a:endParaRPr lang="en-US"/>
          </a:p>
        </p:txBody>
      </p:sp>
    </p:spTree>
    <p:extLst>
      <p:ext uri="{BB962C8B-B14F-4D97-AF65-F5344CB8AC3E}">
        <p14:creationId xmlns:p14="http://schemas.microsoft.com/office/powerpoint/2010/main" val="34541859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3A05C56-37C4-8B45-9F27-743B40087A96}" type="slidenum">
              <a:rPr lang="en-US" smtClean="0"/>
              <a:t>9</a:t>
            </a:fld>
            <a:endParaRPr lang="en-US"/>
          </a:p>
        </p:txBody>
      </p:sp>
    </p:spTree>
    <p:extLst>
      <p:ext uri="{BB962C8B-B14F-4D97-AF65-F5344CB8AC3E}">
        <p14:creationId xmlns:p14="http://schemas.microsoft.com/office/powerpoint/2010/main" val="19436442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Jade-Teal Title">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79683237-9BDE-984D-8B89-3A48A9235242}"/>
              </a:ext>
            </a:extLst>
          </p:cNvPr>
          <p:cNvPicPr preferRelativeResize="0">
            <a:picLocks/>
          </p:cNvPicPr>
          <p:nvPr userDrawn="1"/>
        </p:nvPicPr>
        <p:blipFill>
          <a:blip r:embed="rId2"/>
          <a:srcRect/>
          <a:stretch/>
        </p:blipFill>
        <p:spPr>
          <a:xfrm>
            <a:off x="0" y="1141200"/>
            <a:ext cx="360000" cy="5760000"/>
          </a:xfrm>
          <a:prstGeom prst="rect">
            <a:avLst/>
          </a:prstGeom>
        </p:spPr>
      </p:pic>
      <p:sp>
        <p:nvSpPr>
          <p:cNvPr id="6" name="Text Placeholder 5">
            <a:extLst>
              <a:ext uri="{FF2B5EF4-FFF2-40B4-BE49-F238E27FC236}">
                <a16:creationId xmlns:a16="http://schemas.microsoft.com/office/drawing/2014/main" id="{467327BC-528E-054E-9501-FD48E7423A84}"/>
              </a:ext>
            </a:extLst>
          </p:cNvPr>
          <p:cNvSpPr>
            <a:spLocks noGrp="1"/>
          </p:cNvSpPr>
          <p:nvPr>
            <p:ph type="body" sz="quarter" idx="13" hasCustomPrompt="1"/>
          </p:nvPr>
        </p:nvSpPr>
        <p:spPr>
          <a:xfrm>
            <a:off x="782882" y="3520655"/>
            <a:ext cx="9309100" cy="583956"/>
          </a:xfrm>
        </p:spPr>
        <p:txBody>
          <a:bodyPr/>
          <a:lstStyle>
            <a:lvl1pPr marL="0" indent="0">
              <a:buNone/>
              <a:defRPr/>
            </a:lvl1pPr>
          </a:lstStyle>
          <a:p>
            <a:r>
              <a:rPr lang="en-US"/>
              <a:t>Click to edit presentation subtitle</a:t>
            </a:r>
          </a:p>
        </p:txBody>
      </p:sp>
      <p:sp>
        <p:nvSpPr>
          <p:cNvPr id="12" name="Text Placeholder 11">
            <a:extLst>
              <a:ext uri="{FF2B5EF4-FFF2-40B4-BE49-F238E27FC236}">
                <a16:creationId xmlns:a16="http://schemas.microsoft.com/office/drawing/2014/main" id="{5F5C18E4-AD98-0140-9A39-F147796ADC6E}"/>
              </a:ext>
            </a:extLst>
          </p:cNvPr>
          <p:cNvSpPr>
            <a:spLocks noGrp="1"/>
          </p:cNvSpPr>
          <p:nvPr>
            <p:ph type="body" sz="quarter" idx="14" hasCustomPrompt="1"/>
          </p:nvPr>
        </p:nvSpPr>
        <p:spPr>
          <a:xfrm>
            <a:off x="782638" y="2630488"/>
            <a:ext cx="9309100" cy="790575"/>
          </a:xfrm>
        </p:spPr>
        <p:txBody>
          <a:bodyPr/>
          <a:lstStyle>
            <a:lvl1pPr marL="0" indent="0">
              <a:buNone/>
              <a:defRPr sz="5400" baseline="0">
                <a:solidFill>
                  <a:schemeClr val="accent2"/>
                </a:solidFill>
              </a:defRPr>
            </a:lvl1pPr>
          </a:lstStyle>
          <a:p>
            <a:pPr lvl="0"/>
            <a:r>
              <a:rPr lang="en-US"/>
              <a:t>Click to edit presentation title</a:t>
            </a:r>
          </a:p>
        </p:txBody>
      </p:sp>
      <p:sp>
        <p:nvSpPr>
          <p:cNvPr id="10" name="Text Placeholder 7">
            <a:extLst>
              <a:ext uri="{FF2B5EF4-FFF2-40B4-BE49-F238E27FC236}">
                <a16:creationId xmlns:a16="http://schemas.microsoft.com/office/drawing/2014/main" id="{803C84F2-0E03-E046-903D-25E2A9B18D02}"/>
              </a:ext>
            </a:extLst>
          </p:cNvPr>
          <p:cNvSpPr>
            <a:spLocks noGrp="1"/>
          </p:cNvSpPr>
          <p:nvPr>
            <p:ph type="body" sz="quarter" idx="15" hasCustomPrompt="1"/>
          </p:nvPr>
        </p:nvSpPr>
        <p:spPr>
          <a:xfrm>
            <a:off x="782883" y="5918835"/>
            <a:ext cx="4418013" cy="366462"/>
          </a:xfrm>
        </p:spPr>
        <p:txBody>
          <a:bodyPr/>
          <a:lstStyle>
            <a:lvl1pPr marL="0" marR="0" indent="0" algn="l" defTabSz="914377" rtl="0" eaLnBrk="1" fontAlgn="auto" latinLnBrk="0" hangingPunct="1">
              <a:lnSpc>
                <a:spcPct val="90000"/>
              </a:lnSpc>
              <a:spcBef>
                <a:spcPts val="800"/>
              </a:spcBef>
              <a:spcAft>
                <a:spcPts val="0"/>
              </a:spcAft>
              <a:buClrTx/>
              <a:buSzTx/>
              <a:buFontTx/>
              <a:buNone/>
              <a:tabLst/>
              <a:defRPr sz="1800">
                <a:solidFill>
                  <a:schemeClr val="tx1"/>
                </a:solidFill>
              </a:defRPr>
            </a:lvl1pPr>
          </a:lstStyle>
          <a:p>
            <a:r>
              <a:rPr lang="en-US"/>
              <a:t>Click to add date</a:t>
            </a:r>
          </a:p>
        </p:txBody>
      </p:sp>
      <p:pic>
        <p:nvPicPr>
          <p:cNvPr id="5" name="Picture 4" descr="A picture containing text&#10;&#10;Description automatically generated">
            <a:extLst>
              <a:ext uri="{FF2B5EF4-FFF2-40B4-BE49-F238E27FC236}">
                <a16:creationId xmlns:a16="http://schemas.microsoft.com/office/drawing/2014/main" id="{1DFC9D6F-37F9-E04E-AE21-8456F6270751}"/>
              </a:ext>
            </a:extLst>
          </p:cNvPr>
          <p:cNvPicPr>
            <a:picLocks noChangeAspect="1"/>
          </p:cNvPicPr>
          <p:nvPr userDrawn="1"/>
        </p:nvPicPr>
        <p:blipFill>
          <a:blip r:embed="rId3"/>
          <a:stretch>
            <a:fillRect/>
          </a:stretch>
        </p:blipFill>
        <p:spPr>
          <a:xfrm>
            <a:off x="10450897" y="409864"/>
            <a:ext cx="1320800" cy="571500"/>
          </a:xfrm>
          <a:prstGeom prst="rect">
            <a:avLst/>
          </a:prstGeom>
        </p:spPr>
      </p:pic>
    </p:spTree>
    <p:extLst>
      <p:ext uri="{BB962C8B-B14F-4D97-AF65-F5344CB8AC3E}">
        <p14:creationId xmlns:p14="http://schemas.microsoft.com/office/powerpoint/2010/main" val="2488439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nk Divider">
    <p:bg>
      <p:bgPr>
        <a:solidFill>
          <a:schemeClr val="accent6"/>
        </a:solidFill>
        <a:effectLst/>
      </p:bgPr>
    </p:bg>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67327BC-528E-054E-9501-FD48E7423A84}"/>
              </a:ext>
            </a:extLst>
          </p:cNvPr>
          <p:cNvSpPr>
            <a:spLocks noGrp="1"/>
          </p:cNvSpPr>
          <p:nvPr>
            <p:ph type="body" sz="quarter" idx="13" hasCustomPrompt="1"/>
          </p:nvPr>
        </p:nvSpPr>
        <p:spPr>
          <a:xfrm>
            <a:off x="782882" y="3520655"/>
            <a:ext cx="9309100" cy="583956"/>
          </a:xfrm>
        </p:spPr>
        <p:txBody>
          <a:bodyPr/>
          <a:lstStyle>
            <a:lvl1pPr marL="0" indent="0">
              <a:buNone/>
              <a:defRPr>
                <a:solidFill>
                  <a:schemeClr val="bg1"/>
                </a:solidFill>
              </a:defRPr>
            </a:lvl1pPr>
          </a:lstStyle>
          <a:p>
            <a:pPr lvl="0"/>
            <a:r>
              <a:rPr lang="en-US"/>
              <a:t>Use for subheading (or delete)</a:t>
            </a:r>
          </a:p>
        </p:txBody>
      </p:sp>
      <p:sp>
        <p:nvSpPr>
          <p:cNvPr id="12" name="Text Placeholder 11">
            <a:extLst>
              <a:ext uri="{FF2B5EF4-FFF2-40B4-BE49-F238E27FC236}">
                <a16:creationId xmlns:a16="http://schemas.microsoft.com/office/drawing/2014/main" id="{5F5C18E4-AD98-0140-9A39-F147796ADC6E}"/>
              </a:ext>
            </a:extLst>
          </p:cNvPr>
          <p:cNvSpPr>
            <a:spLocks noGrp="1"/>
          </p:cNvSpPr>
          <p:nvPr>
            <p:ph type="body" sz="quarter" idx="14" hasCustomPrompt="1"/>
          </p:nvPr>
        </p:nvSpPr>
        <p:spPr>
          <a:xfrm>
            <a:off x="782638" y="2630488"/>
            <a:ext cx="9309100" cy="790575"/>
          </a:xfrm>
        </p:spPr>
        <p:txBody>
          <a:bodyPr/>
          <a:lstStyle>
            <a:lvl1pPr marL="0" indent="0">
              <a:buNone/>
              <a:defRPr sz="5400">
                <a:solidFill>
                  <a:schemeClr val="bg1"/>
                </a:solidFill>
              </a:defRPr>
            </a:lvl1pPr>
          </a:lstStyle>
          <a:p>
            <a:pPr lvl="0"/>
            <a:r>
              <a:rPr lang="en-US"/>
              <a:t>Divider page heading</a:t>
            </a:r>
          </a:p>
        </p:txBody>
      </p:sp>
    </p:spTree>
    <p:extLst>
      <p:ext uri="{BB962C8B-B14F-4D97-AF65-F5344CB8AC3E}">
        <p14:creationId xmlns:p14="http://schemas.microsoft.com/office/powerpoint/2010/main" val="1635921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Jade-Teal Divider [Large Photo]">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3F33B95F-AB2B-534C-8E99-ACC1691728AB}"/>
              </a:ext>
            </a:extLst>
          </p:cNvPr>
          <p:cNvSpPr>
            <a:spLocks noGrp="1"/>
          </p:cNvSpPr>
          <p:nvPr>
            <p:ph type="pic" sz="quarter" idx="10" hasCustomPrompt="1"/>
          </p:nvPr>
        </p:nvSpPr>
        <p:spPr>
          <a:xfrm>
            <a:off x="0" y="-1588"/>
            <a:ext cx="12192000" cy="6859588"/>
          </a:xfrm>
          <a:solidFill>
            <a:schemeClr val="tx1">
              <a:lumMod val="40000"/>
              <a:lumOff val="60000"/>
            </a:schemeClr>
          </a:solidFill>
        </p:spPr>
        <p:txBody>
          <a:bodyPr anchor="ctr"/>
          <a:lstStyle>
            <a:lvl1pPr marL="0" indent="0" algn="ctr">
              <a:buNone/>
              <a:defRPr/>
            </a:lvl1pPr>
          </a:lstStyle>
          <a:p>
            <a:r>
              <a:rPr lang="en-US"/>
              <a:t>Click to insert photograph </a:t>
            </a:r>
          </a:p>
        </p:txBody>
      </p:sp>
      <p:sp>
        <p:nvSpPr>
          <p:cNvPr id="12" name="Title 1">
            <a:extLst>
              <a:ext uri="{FF2B5EF4-FFF2-40B4-BE49-F238E27FC236}">
                <a16:creationId xmlns:a16="http://schemas.microsoft.com/office/drawing/2014/main" id="{F918F6AD-2429-2B47-9723-64F8DF31E618}"/>
              </a:ext>
            </a:extLst>
          </p:cNvPr>
          <p:cNvSpPr>
            <a:spLocks noGrp="1"/>
          </p:cNvSpPr>
          <p:nvPr>
            <p:ph type="ctrTitle" hasCustomPrompt="1"/>
          </p:nvPr>
        </p:nvSpPr>
        <p:spPr>
          <a:xfrm>
            <a:off x="782882" y="3988725"/>
            <a:ext cx="6770857" cy="670312"/>
          </a:xfrm>
        </p:spPr>
        <p:txBody>
          <a:bodyPr wrap="square" anchor="t">
            <a:spAutoFit/>
          </a:bodyPr>
          <a:lstStyle>
            <a:lvl1pPr algn="l">
              <a:lnSpc>
                <a:spcPct val="75000"/>
              </a:lnSpc>
              <a:defRPr sz="4800" b="0">
                <a:solidFill>
                  <a:schemeClr val="bg2"/>
                </a:solidFill>
              </a:defRPr>
            </a:lvl1pPr>
          </a:lstStyle>
          <a:p>
            <a:r>
              <a:rPr lang="en-US"/>
              <a:t>Click to add message here</a:t>
            </a:r>
          </a:p>
        </p:txBody>
      </p:sp>
      <p:pic>
        <p:nvPicPr>
          <p:cNvPr id="5" name="Picture 4">
            <a:extLst>
              <a:ext uri="{FF2B5EF4-FFF2-40B4-BE49-F238E27FC236}">
                <a16:creationId xmlns:a16="http://schemas.microsoft.com/office/drawing/2014/main" id="{4D50D9BD-FF98-204C-9DCF-B5ACDF632173}"/>
              </a:ext>
            </a:extLst>
          </p:cNvPr>
          <p:cNvPicPr preferRelativeResize="0">
            <a:picLocks/>
          </p:cNvPicPr>
          <p:nvPr userDrawn="1"/>
        </p:nvPicPr>
        <p:blipFill>
          <a:blip r:embed="rId2"/>
          <a:srcRect/>
          <a:stretch/>
        </p:blipFill>
        <p:spPr>
          <a:xfrm>
            <a:off x="0" y="1141200"/>
            <a:ext cx="360000" cy="5760000"/>
          </a:xfrm>
          <a:prstGeom prst="rect">
            <a:avLst/>
          </a:prstGeom>
        </p:spPr>
      </p:pic>
    </p:spTree>
    <p:extLst>
      <p:ext uri="{BB962C8B-B14F-4D97-AF65-F5344CB8AC3E}">
        <p14:creationId xmlns:p14="http://schemas.microsoft.com/office/powerpoint/2010/main" val="17212243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Jade-Teal Content [Option 1]">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2"/>
                </a:solidFill>
              </a:defRPr>
            </a:lvl1pPr>
          </a:lstStyle>
          <a:p>
            <a:r>
              <a:rPr lang="en-US"/>
              <a:t>Click to edit title of slide</a:t>
            </a:r>
          </a:p>
        </p:txBody>
      </p:sp>
      <p:sp>
        <p:nvSpPr>
          <p:cNvPr id="3" name="Content Placeholder 2"/>
          <p:cNvSpPr>
            <a:spLocks noGrp="1"/>
          </p:cNvSpPr>
          <p:nvPr>
            <p:ph idx="1" hasCustomPrompt="1"/>
          </p:nvPr>
        </p:nvSpPr>
        <p:spPr>
          <a:xfrm>
            <a:off x="612000" y="2152891"/>
            <a:ext cx="11018025" cy="3723802"/>
          </a:xfrm>
        </p:spPr>
        <p:txBody>
          <a:bodyPr/>
          <a:lstStyle>
            <a:lvl1pPr>
              <a:buClr>
                <a:schemeClr val="accent2"/>
              </a:buClr>
              <a:defRPr/>
            </a:lvl1pPr>
            <a:lvl2pPr>
              <a:buClr>
                <a:schemeClr val="accent2"/>
              </a:buClr>
              <a:defRPr/>
            </a:lvl2pPr>
            <a:lvl3pPr>
              <a:buClr>
                <a:schemeClr val="accent2"/>
              </a:buClr>
              <a:defRPr/>
            </a:lvl3pPr>
            <a:lvl4pPr>
              <a:buClr>
                <a:schemeClr val="accent2"/>
              </a:buClr>
              <a:defRPr/>
            </a:lvl4pPr>
          </a:lstStyle>
          <a:p>
            <a:pPr lvl="0"/>
            <a:r>
              <a:rPr lang="en-US"/>
              <a:t>Edit Master text styles</a:t>
            </a:r>
          </a:p>
          <a:p>
            <a:pPr lvl="1"/>
            <a:r>
              <a:rPr lang="en-US"/>
              <a:t>Second level</a:t>
            </a:r>
          </a:p>
          <a:p>
            <a:pPr lvl="2"/>
            <a:r>
              <a:rPr lang="en-US"/>
              <a:t>Third level</a:t>
            </a:r>
          </a:p>
          <a:p>
            <a:pPr lvl="3"/>
            <a:r>
              <a:rPr lang="en-US"/>
              <a:t>Fourth level</a:t>
            </a:r>
          </a:p>
        </p:txBody>
      </p:sp>
      <p:sp>
        <p:nvSpPr>
          <p:cNvPr id="4" name="Date Placeholder 3"/>
          <p:cNvSpPr>
            <a:spLocks noGrp="1"/>
          </p:cNvSpPr>
          <p:nvPr>
            <p:ph type="dt" sz="half" idx="10"/>
          </p:nvPr>
        </p:nvSpPr>
        <p:spPr/>
        <p:txBody>
          <a:bodyPr/>
          <a:lstStyle/>
          <a:p>
            <a:fld id="{7906B605-CB23-A040-A8D0-55A062F93C0C}" type="datetime1">
              <a:rPr lang="en-GB" smtClean="0"/>
              <a:t>20/08/2025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sp>
        <p:nvSpPr>
          <p:cNvPr id="10" name="Text Placeholder 9">
            <a:extLst>
              <a:ext uri="{FF2B5EF4-FFF2-40B4-BE49-F238E27FC236}">
                <a16:creationId xmlns:a16="http://schemas.microsoft.com/office/drawing/2014/main" id="{72FA0510-F413-0C4D-B3FA-132AA6CF85EA}"/>
              </a:ext>
            </a:extLst>
          </p:cNvPr>
          <p:cNvSpPr>
            <a:spLocks noGrp="1"/>
          </p:cNvSpPr>
          <p:nvPr>
            <p:ph type="body" sz="quarter" idx="13" hasCustomPrompt="1"/>
          </p:nvPr>
        </p:nvSpPr>
        <p:spPr>
          <a:xfrm>
            <a:off x="612775" y="1620000"/>
            <a:ext cx="11008469" cy="447675"/>
          </a:xfrm>
        </p:spPr>
        <p:txBody>
          <a:bodyPr/>
          <a:lstStyle>
            <a:lvl1pPr marL="0" indent="0">
              <a:spcBef>
                <a:spcPts val="0"/>
              </a:spcBef>
              <a:buNone/>
              <a:defRPr>
                <a:solidFill>
                  <a:schemeClr val="accent1"/>
                </a:solidFill>
              </a:defRPr>
            </a:lvl1pPr>
            <a:lvl2pPr marL="457189" indent="0">
              <a:buNone/>
              <a:defRPr/>
            </a:lvl2pPr>
            <a:lvl3pPr marL="914377" indent="0">
              <a:buNone/>
              <a:defRPr/>
            </a:lvl3pPr>
            <a:lvl4pPr marL="1371566" indent="0">
              <a:buNone/>
              <a:defRPr/>
            </a:lvl4pPr>
            <a:lvl5pPr marL="1828755" indent="0">
              <a:buNone/>
              <a:defRPr/>
            </a:lvl5pPr>
          </a:lstStyle>
          <a:p>
            <a:pPr lvl="0"/>
            <a:r>
              <a:rPr lang="en-US"/>
              <a:t>Click to insert subtitle</a:t>
            </a:r>
          </a:p>
        </p:txBody>
      </p:sp>
      <p:pic>
        <p:nvPicPr>
          <p:cNvPr id="12" name="Picture 11">
            <a:extLst>
              <a:ext uri="{FF2B5EF4-FFF2-40B4-BE49-F238E27FC236}">
                <a16:creationId xmlns:a16="http://schemas.microsoft.com/office/drawing/2014/main" id="{2266D6C1-3CCA-A741-A1D9-A25C92E7C503}"/>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2374104774"/>
      </p:ext>
    </p:extLst>
  </p:cSld>
  <p:clrMapOvr>
    <a:masterClrMapping/>
  </p:clrMapOvr>
  <p:extLst>
    <p:ext uri="{DCECCB84-F9BA-43D5-87BE-67443E8EF086}">
      <p15:sldGuideLst xmlns:p15="http://schemas.microsoft.com/office/powerpoint/2012/main">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Jade-Teal Content [Option 2]">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2"/>
                </a:solidFill>
              </a:defRPr>
            </a:lvl1pPr>
          </a:lstStyle>
          <a:p>
            <a:r>
              <a:rPr lang="en-US"/>
              <a:t>Click to edit title of slide</a:t>
            </a:r>
          </a:p>
        </p:txBody>
      </p:sp>
      <p:sp>
        <p:nvSpPr>
          <p:cNvPr id="3" name="Content Placeholder 2"/>
          <p:cNvSpPr>
            <a:spLocks noGrp="1"/>
          </p:cNvSpPr>
          <p:nvPr>
            <p:ph idx="1" hasCustomPrompt="1"/>
          </p:nvPr>
        </p:nvSpPr>
        <p:spPr>
          <a:xfrm>
            <a:off x="612000" y="1619999"/>
            <a:ext cx="10953585" cy="4320000"/>
          </a:xfrm>
        </p:spPr>
        <p:txBody>
          <a:bodyPr/>
          <a:lstStyle>
            <a:lvl1pPr>
              <a:buClr>
                <a:schemeClr val="accent2"/>
              </a:buClr>
              <a:defRPr/>
            </a:lvl1pPr>
            <a:lvl2pPr>
              <a:buClr>
                <a:schemeClr val="accent2"/>
              </a:buClr>
              <a:defRPr/>
            </a:lvl2pPr>
            <a:lvl3pPr>
              <a:buClr>
                <a:schemeClr val="accent2"/>
              </a:buClr>
              <a:defRPr/>
            </a:lvl3pPr>
            <a:lvl4pPr>
              <a:buClr>
                <a:schemeClr val="accent2"/>
              </a:buClr>
              <a:defRPr/>
            </a:lvl4pPr>
          </a:lstStyle>
          <a:p>
            <a:pPr lvl="0"/>
            <a:r>
              <a:rPr lang="en-US"/>
              <a:t>Edit Master text styles</a:t>
            </a:r>
          </a:p>
          <a:p>
            <a:pPr lvl="1"/>
            <a:r>
              <a:rPr lang="en-US"/>
              <a:t>Second level</a:t>
            </a:r>
          </a:p>
          <a:p>
            <a:pPr lvl="2"/>
            <a:r>
              <a:rPr lang="en-US"/>
              <a:t>Third level</a:t>
            </a:r>
          </a:p>
          <a:p>
            <a:pPr lvl="3"/>
            <a:r>
              <a:rPr lang="en-US"/>
              <a:t>Fourth level</a:t>
            </a:r>
          </a:p>
        </p:txBody>
      </p:sp>
      <p:sp>
        <p:nvSpPr>
          <p:cNvPr id="4" name="Date Placeholder 3"/>
          <p:cNvSpPr>
            <a:spLocks noGrp="1"/>
          </p:cNvSpPr>
          <p:nvPr>
            <p:ph type="dt" sz="half" idx="10"/>
          </p:nvPr>
        </p:nvSpPr>
        <p:spPr/>
        <p:txBody>
          <a:bodyPr/>
          <a:lstStyle/>
          <a:p>
            <a:fld id="{4B210417-ACD6-C74C-845A-CDF7FF7213B6}" type="datetime1">
              <a:rPr lang="en-GB" smtClean="0"/>
              <a:t>20/08/2025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pic>
        <p:nvPicPr>
          <p:cNvPr id="10" name="Picture 9">
            <a:extLst>
              <a:ext uri="{FF2B5EF4-FFF2-40B4-BE49-F238E27FC236}">
                <a16:creationId xmlns:a16="http://schemas.microsoft.com/office/drawing/2014/main" id="{909FEB47-73E1-3A4A-BCF2-1C3F9F45198D}"/>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1558110230"/>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Jade-Teal Content [Option 3]">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2"/>
                </a:solidFill>
              </a:defRPr>
            </a:lvl1pPr>
          </a:lstStyle>
          <a:p>
            <a:r>
              <a:rPr lang="en-US"/>
              <a:t>Click to edit title of slide</a:t>
            </a:r>
          </a:p>
        </p:txBody>
      </p:sp>
      <p:sp>
        <p:nvSpPr>
          <p:cNvPr id="3" name="Content Placeholder 2"/>
          <p:cNvSpPr>
            <a:spLocks noGrp="1"/>
          </p:cNvSpPr>
          <p:nvPr>
            <p:ph idx="1" hasCustomPrompt="1"/>
          </p:nvPr>
        </p:nvSpPr>
        <p:spPr>
          <a:xfrm>
            <a:off x="612001" y="2168358"/>
            <a:ext cx="5359430" cy="3966223"/>
          </a:xfrm>
        </p:spPr>
        <p:txBody>
          <a:bodyPr/>
          <a:lstStyle>
            <a:lvl1pPr>
              <a:buClr>
                <a:schemeClr val="accent2"/>
              </a:buClr>
              <a:defRPr/>
            </a:lvl1pPr>
            <a:lvl2pPr>
              <a:buClr>
                <a:schemeClr val="accent2"/>
              </a:buClr>
              <a:defRPr/>
            </a:lvl2pPr>
            <a:lvl3pPr>
              <a:buClr>
                <a:schemeClr val="accent2"/>
              </a:buClr>
              <a:defRPr/>
            </a:lvl3pPr>
            <a:lvl4pPr>
              <a:buClr>
                <a:schemeClr val="accent2"/>
              </a:buClr>
              <a:defRPr/>
            </a:lvl4pPr>
          </a:lstStyle>
          <a:p>
            <a:pPr lvl="0"/>
            <a:r>
              <a:rPr lang="en-US"/>
              <a:t>Edit Master text styles</a:t>
            </a:r>
          </a:p>
          <a:p>
            <a:pPr lvl="1"/>
            <a:r>
              <a:rPr lang="en-US"/>
              <a:t>Second level</a:t>
            </a:r>
          </a:p>
          <a:p>
            <a:pPr lvl="2"/>
            <a:r>
              <a:rPr lang="en-US"/>
              <a:t>Third level</a:t>
            </a:r>
          </a:p>
          <a:p>
            <a:pPr lvl="3"/>
            <a:r>
              <a:rPr lang="en-US"/>
              <a:t>Fourth level</a:t>
            </a:r>
          </a:p>
        </p:txBody>
      </p:sp>
      <p:sp>
        <p:nvSpPr>
          <p:cNvPr id="4" name="Date Placeholder 3"/>
          <p:cNvSpPr>
            <a:spLocks noGrp="1"/>
          </p:cNvSpPr>
          <p:nvPr>
            <p:ph type="dt" sz="half" idx="10"/>
          </p:nvPr>
        </p:nvSpPr>
        <p:spPr/>
        <p:txBody>
          <a:bodyPr/>
          <a:lstStyle/>
          <a:p>
            <a:fld id="{3F68CD32-BE94-FA40-AE08-EBAC5A35EB49}" type="datetime1">
              <a:rPr lang="en-GB" smtClean="0"/>
              <a:t>20/08/2025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sp>
        <p:nvSpPr>
          <p:cNvPr id="10" name="Text Placeholder 9">
            <a:extLst>
              <a:ext uri="{FF2B5EF4-FFF2-40B4-BE49-F238E27FC236}">
                <a16:creationId xmlns:a16="http://schemas.microsoft.com/office/drawing/2014/main" id="{72FA0510-F413-0C4D-B3FA-132AA6CF85EA}"/>
              </a:ext>
            </a:extLst>
          </p:cNvPr>
          <p:cNvSpPr>
            <a:spLocks noGrp="1"/>
          </p:cNvSpPr>
          <p:nvPr>
            <p:ph type="body" sz="quarter" idx="13" hasCustomPrompt="1"/>
          </p:nvPr>
        </p:nvSpPr>
        <p:spPr>
          <a:xfrm>
            <a:off x="612776" y="1620000"/>
            <a:ext cx="5358656" cy="447675"/>
          </a:xfrm>
        </p:spPr>
        <p:txBody>
          <a:bodyPr/>
          <a:lstStyle>
            <a:lvl1pPr marL="0" indent="0">
              <a:spcBef>
                <a:spcPts val="0"/>
              </a:spcBef>
              <a:buNone/>
              <a:defRPr>
                <a:solidFill>
                  <a:schemeClr val="accent1"/>
                </a:solidFill>
              </a:defRPr>
            </a:lvl1pPr>
            <a:lvl2pPr marL="457189" indent="0">
              <a:buNone/>
              <a:defRPr/>
            </a:lvl2pPr>
            <a:lvl3pPr marL="914377" indent="0">
              <a:buNone/>
              <a:defRPr/>
            </a:lvl3pPr>
            <a:lvl4pPr marL="1371566" indent="0">
              <a:buNone/>
              <a:defRPr/>
            </a:lvl4pPr>
            <a:lvl5pPr marL="1828755" indent="0">
              <a:buNone/>
              <a:defRPr/>
            </a:lvl5pPr>
          </a:lstStyle>
          <a:p>
            <a:pPr lvl="0"/>
            <a:r>
              <a:rPr lang="en-US"/>
              <a:t>Click to insert subtitle</a:t>
            </a:r>
          </a:p>
        </p:txBody>
      </p:sp>
      <p:sp>
        <p:nvSpPr>
          <p:cNvPr id="13" name="Content Placeholder 2">
            <a:extLst>
              <a:ext uri="{FF2B5EF4-FFF2-40B4-BE49-F238E27FC236}">
                <a16:creationId xmlns:a16="http://schemas.microsoft.com/office/drawing/2014/main" id="{300197A0-7360-1241-8352-3605EEF025DE}"/>
              </a:ext>
            </a:extLst>
          </p:cNvPr>
          <p:cNvSpPr>
            <a:spLocks noGrp="1"/>
          </p:cNvSpPr>
          <p:nvPr>
            <p:ph idx="14" hasCustomPrompt="1"/>
          </p:nvPr>
        </p:nvSpPr>
        <p:spPr>
          <a:xfrm>
            <a:off x="6282104" y="2168358"/>
            <a:ext cx="5359430" cy="3966223"/>
          </a:xfrm>
        </p:spPr>
        <p:txBody>
          <a:bodyPr/>
          <a:lstStyle>
            <a:lvl1pPr>
              <a:buClr>
                <a:schemeClr val="accent2"/>
              </a:buClr>
              <a:defRPr/>
            </a:lvl1pPr>
            <a:lvl2pPr>
              <a:buClr>
                <a:schemeClr val="accent2"/>
              </a:buClr>
              <a:defRPr/>
            </a:lvl2pPr>
            <a:lvl3pPr>
              <a:buClr>
                <a:schemeClr val="accent2"/>
              </a:buClr>
              <a:defRPr/>
            </a:lvl3pPr>
            <a:lvl4pPr>
              <a:buClr>
                <a:schemeClr val="accent2"/>
              </a:buClr>
              <a:defRPr/>
            </a:lvl4pPr>
          </a:lstStyle>
          <a:p>
            <a:pPr lvl="0"/>
            <a:r>
              <a:rPr lang="en-US"/>
              <a:t>Edit Master text styles</a:t>
            </a:r>
          </a:p>
          <a:p>
            <a:pPr lvl="1"/>
            <a:r>
              <a:rPr lang="en-US"/>
              <a:t>Second level</a:t>
            </a:r>
          </a:p>
          <a:p>
            <a:pPr lvl="2"/>
            <a:r>
              <a:rPr lang="en-US"/>
              <a:t>Third level</a:t>
            </a:r>
          </a:p>
          <a:p>
            <a:pPr lvl="3"/>
            <a:r>
              <a:rPr lang="en-US"/>
              <a:t>Fourth level</a:t>
            </a:r>
          </a:p>
        </p:txBody>
      </p:sp>
      <p:sp>
        <p:nvSpPr>
          <p:cNvPr id="14" name="Text Placeholder 9">
            <a:extLst>
              <a:ext uri="{FF2B5EF4-FFF2-40B4-BE49-F238E27FC236}">
                <a16:creationId xmlns:a16="http://schemas.microsoft.com/office/drawing/2014/main" id="{E41714A7-844C-ED4C-92F7-3AF268258084}"/>
              </a:ext>
            </a:extLst>
          </p:cNvPr>
          <p:cNvSpPr>
            <a:spLocks noGrp="1"/>
          </p:cNvSpPr>
          <p:nvPr>
            <p:ph type="body" sz="quarter" idx="15" hasCustomPrompt="1"/>
          </p:nvPr>
        </p:nvSpPr>
        <p:spPr>
          <a:xfrm>
            <a:off x="6282879" y="1620000"/>
            <a:ext cx="5358656" cy="447675"/>
          </a:xfrm>
        </p:spPr>
        <p:txBody>
          <a:bodyPr/>
          <a:lstStyle>
            <a:lvl1pPr marL="0" indent="0">
              <a:spcBef>
                <a:spcPts val="0"/>
              </a:spcBef>
              <a:buNone/>
              <a:defRPr>
                <a:solidFill>
                  <a:schemeClr val="accent1"/>
                </a:solidFill>
              </a:defRPr>
            </a:lvl1pPr>
            <a:lvl2pPr marL="457189" indent="0">
              <a:buNone/>
              <a:defRPr/>
            </a:lvl2pPr>
            <a:lvl3pPr marL="914377" indent="0">
              <a:buNone/>
              <a:defRPr/>
            </a:lvl3pPr>
            <a:lvl4pPr marL="1371566" indent="0">
              <a:buNone/>
              <a:defRPr/>
            </a:lvl4pPr>
            <a:lvl5pPr marL="1828755" indent="0">
              <a:buNone/>
              <a:defRPr/>
            </a:lvl5pPr>
          </a:lstStyle>
          <a:p>
            <a:pPr lvl="0"/>
            <a:r>
              <a:rPr lang="en-US"/>
              <a:t>Click to insert subtitle</a:t>
            </a:r>
          </a:p>
        </p:txBody>
      </p:sp>
      <p:pic>
        <p:nvPicPr>
          <p:cNvPr id="17" name="Picture 16">
            <a:extLst>
              <a:ext uri="{FF2B5EF4-FFF2-40B4-BE49-F238E27FC236}">
                <a16:creationId xmlns:a16="http://schemas.microsoft.com/office/drawing/2014/main" id="{B3E4C62F-EDD7-9543-864F-178F3A095533}"/>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2142577735"/>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Jade-Teal Content [Option 4]">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2"/>
                </a:solidFill>
              </a:defRPr>
            </a:lvl1pPr>
          </a:lstStyle>
          <a:p>
            <a:r>
              <a:rPr lang="en-US"/>
              <a:t>Click to edit title of slide</a:t>
            </a:r>
          </a:p>
        </p:txBody>
      </p:sp>
      <p:sp>
        <p:nvSpPr>
          <p:cNvPr id="3" name="Content Placeholder 2"/>
          <p:cNvSpPr>
            <a:spLocks noGrp="1"/>
          </p:cNvSpPr>
          <p:nvPr>
            <p:ph idx="1" hasCustomPrompt="1"/>
          </p:nvPr>
        </p:nvSpPr>
        <p:spPr>
          <a:xfrm>
            <a:off x="612001" y="1620000"/>
            <a:ext cx="5360400" cy="4560881"/>
          </a:xfrm>
        </p:spPr>
        <p:txBody>
          <a:bodyPr/>
          <a:lstStyle>
            <a:lvl1pPr>
              <a:buClr>
                <a:schemeClr val="accent2"/>
              </a:buClr>
              <a:defRPr/>
            </a:lvl1pPr>
            <a:lvl2pPr>
              <a:buClr>
                <a:schemeClr val="accent2"/>
              </a:buClr>
              <a:defRPr/>
            </a:lvl2pPr>
            <a:lvl3pPr>
              <a:buClr>
                <a:schemeClr val="accent2"/>
              </a:buClr>
              <a:defRPr/>
            </a:lvl3pPr>
            <a:lvl4pPr>
              <a:buClr>
                <a:schemeClr val="accent2"/>
              </a:buClr>
              <a:defRPr/>
            </a:lvl4pPr>
          </a:lstStyle>
          <a:p>
            <a:pPr lvl="0"/>
            <a:r>
              <a:rPr lang="en-US"/>
              <a:t>Edit Master text styles</a:t>
            </a:r>
          </a:p>
          <a:p>
            <a:pPr lvl="1"/>
            <a:r>
              <a:rPr lang="en-US"/>
              <a:t>Second level</a:t>
            </a:r>
          </a:p>
          <a:p>
            <a:pPr lvl="2"/>
            <a:r>
              <a:rPr lang="en-US"/>
              <a:t>Third level</a:t>
            </a:r>
          </a:p>
          <a:p>
            <a:pPr lvl="3"/>
            <a:r>
              <a:rPr lang="en-US"/>
              <a:t>Fourth level</a:t>
            </a:r>
          </a:p>
          <a:p>
            <a:pPr lvl="0"/>
            <a:endParaRPr lang="en-US"/>
          </a:p>
        </p:txBody>
      </p:sp>
      <p:sp>
        <p:nvSpPr>
          <p:cNvPr id="4" name="Date Placeholder 3"/>
          <p:cNvSpPr>
            <a:spLocks noGrp="1"/>
          </p:cNvSpPr>
          <p:nvPr>
            <p:ph type="dt" sz="half" idx="10"/>
          </p:nvPr>
        </p:nvSpPr>
        <p:spPr/>
        <p:txBody>
          <a:bodyPr/>
          <a:lstStyle/>
          <a:p>
            <a:fld id="{E37B75F7-A7EA-E941-9017-8CEB51F33829}" type="datetime1">
              <a:rPr lang="en-GB" smtClean="0"/>
              <a:t>20/08/2025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sp>
        <p:nvSpPr>
          <p:cNvPr id="13" name="Content Placeholder 2">
            <a:extLst>
              <a:ext uri="{FF2B5EF4-FFF2-40B4-BE49-F238E27FC236}">
                <a16:creationId xmlns:a16="http://schemas.microsoft.com/office/drawing/2014/main" id="{300197A0-7360-1241-8352-3605EEF025DE}"/>
              </a:ext>
            </a:extLst>
          </p:cNvPr>
          <p:cNvSpPr>
            <a:spLocks noGrp="1"/>
          </p:cNvSpPr>
          <p:nvPr>
            <p:ph idx="14" hasCustomPrompt="1"/>
          </p:nvPr>
        </p:nvSpPr>
        <p:spPr>
          <a:xfrm>
            <a:off x="6282104" y="1620000"/>
            <a:ext cx="5360400" cy="4560881"/>
          </a:xfrm>
        </p:spPr>
        <p:txBody>
          <a:bodyPr/>
          <a:lstStyle>
            <a:lvl1pPr>
              <a:buClr>
                <a:schemeClr val="accent2"/>
              </a:buClr>
              <a:defRPr/>
            </a:lvl1pPr>
            <a:lvl2pPr>
              <a:buClr>
                <a:schemeClr val="accent2"/>
              </a:buClr>
              <a:defRPr/>
            </a:lvl2pPr>
            <a:lvl3pPr>
              <a:buClr>
                <a:schemeClr val="accent2"/>
              </a:buClr>
              <a:defRPr/>
            </a:lvl3pPr>
            <a:lvl4pPr>
              <a:buClr>
                <a:schemeClr val="accent2"/>
              </a:buClr>
              <a:defRPr/>
            </a:lvl4pPr>
          </a:lstStyle>
          <a:p>
            <a:pPr lvl="0"/>
            <a:r>
              <a:rPr lang="en-US"/>
              <a:t>Edit Master text styles</a:t>
            </a:r>
          </a:p>
          <a:p>
            <a:pPr lvl="1"/>
            <a:r>
              <a:rPr lang="en-US"/>
              <a:t>Second level</a:t>
            </a:r>
          </a:p>
          <a:p>
            <a:pPr lvl="2"/>
            <a:r>
              <a:rPr lang="en-US"/>
              <a:t>Third level</a:t>
            </a:r>
          </a:p>
          <a:p>
            <a:pPr lvl="3"/>
            <a:r>
              <a:rPr lang="en-US"/>
              <a:t>Fourth level</a:t>
            </a:r>
          </a:p>
        </p:txBody>
      </p:sp>
      <p:pic>
        <p:nvPicPr>
          <p:cNvPr id="10" name="Picture 9">
            <a:extLst>
              <a:ext uri="{FF2B5EF4-FFF2-40B4-BE49-F238E27FC236}">
                <a16:creationId xmlns:a16="http://schemas.microsoft.com/office/drawing/2014/main" id="{1E383B52-3A39-5F46-9792-617F0523B012}"/>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2680199078"/>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Jade-Teal Content [2 Panel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2"/>
                </a:solidFill>
              </a:defRPr>
            </a:lvl1pPr>
          </a:lstStyle>
          <a:p>
            <a:r>
              <a:rPr lang="en-US"/>
              <a:t>Click to edit title of slide</a:t>
            </a:r>
          </a:p>
        </p:txBody>
      </p:sp>
      <p:sp>
        <p:nvSpPr>
          <p:cNvPr id="4" name="Date Placeholder 3"/>
          <p:cNvSpPr>
            <a:spLocks noGrp="1"/>
          </p:cNvSpPr>
          <p:nvPr>
            <p:ph type="dt" sz="half" idx="10"/>
          </p:nvPr>
        </p:nvSpPr>
        <p:spPr/>
        <p:txBody>
          <a:bodyPr/>
          <a:lstStyle/>
          <a:p>
            <a:fld id="{B8BCF722-5A55-7947-87C9-96807EFD72CF}" type="datetime1">
              <a:rPr lang="en-GB" smtClean="0"/>
              <a:t>20/08/2025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sp>
        <p:nvSpPr>
          <p:cNvPr id="10" name="Text Placeholder 9">
            <a:extLst>
              <a:ext uri="{FF2B5EF4-FFF2-40B4-BE49-F238E27FC236}">
                <a16:creationId xmlns:a16="http://schemas.microsoft.com/office/drawing/2014/main" id="{72FA0510-F413-0C4D-B3FA-132AA6CF85EA}"/>
              </a:ext>
            </a:extLst>
          </p:cNvPr>
          <p:cNvSpPr>
            <a:spLocks noGrp="1"/>
          </p:cNvSpPr>
          <p:nvPr>
            <p:ph type="body" sz="quarter" idx="13" hasCustomPrompt="1"/>
          </p:nvPr>
        </p:nvSpPr>
        <p:spPr>
          <a:xfrm>
            <a:off x="612776" y="1620000"/>
            <a:ext cx="5358656" cy="447675"/>
          </a:xfrm>
        </p:spPr>
        <p:txBody>
          <a:bodyPr/>
          <a:lstStyle>
            <a:lvl1pPr marL="0" indent="0">
              <a:spcBef>
                <a:spcPts val="0"/>
              </a:spcBef>
              <a:buNone/>
              <a:defRPr sz="2800">
                <a:solidFill>
                  <a:schemeClr val="accent1"/>
                </a:solidFill>
              </a:defRPr>
            </a:lvl1pPr>
            <a:lvl2pPr marL="457189" indent="0">
              <a:buNone/>
              <a:defRPr/>
            </a:lvl2pPr>
            <a:lvl3pPr marL="914377" indent="0">
              <a:buNone/>
              <a:defRPr/>
            </a:lvl3pPr>
            <a:lvl4pPr marL="1371566" indent="0">
              <a:buNone/>
              <a:defRPr/>
            </a:lvl4pPr>
            <a:lvl5pPr marL="1828755" indent="0">
              <a:buNone/>
              <a:defRPr/>
            </a:lvl5pPr>
          </a:lstStyle>
          <a:p>
            <a:pPr lvl="0"/>
            <a:r>
              <a:rPr lang="en-US"/>
              <a:t>Click to insert subtitle</a:t>
            </a:r>
          </a:p>
        </p:txBody>
      </p:sp>
      <p:sp>
        <p:nvSpPr>
          <p:cNvPr id="14" name="Text Placeholder 9">
            <a:extLst>
              <a:ext uri="{FF2B5EF4-FFF2-40B4-BE49-F238E27FC236}">
                <a16:creationId xmlns:a16="http://schemas.microsoft.com/office/drawing/2014/main" id="{E41714A7-844C-ED4C-92F7-3AF268258084}"/>
              </a:ext>
            </a:extLst>
          </p:cNvPr>
          <p:cNvSpPr>
            <a:spLocks noGrp="1"/>
          </p:cNvSpPr>
          <p:nvPr>
            <p:ph type="body" sz="quarter" idx="15" hasCustomPrompt="1"/>
          </p:nvPr>
        </p:nvSpPr>
        <p:spPr>
          <a:xfrm>
            <a:off x="6282879" y="1620000"/>
            <a:ext cx="5358656" cy="447675"/>
          </a:xfrm>
        </p:spPr>
        <p:txBody>
          <a:bodyPr/>
          <a:lstStyle>
            <a:lvl1pPr marL="0" indent="0">
              <a:spcBef>
                <a:spcPts val="0"/>
              </a:spcBef>
              <a:buNone/>
              <a:defRPr sz="2800">
                <a:solidFill>
                  <a:schemeClr val="accent1"/>
                </a:solidFill>
              </a:defRPr>
            </a:lvl1pPr>
            <a:lvl2pPr marL="457189" indent="0">
              <a:buNone/>
              <a:defRPr/>
            </a:lvl2pPr>
            <a:lvl3pPr marL="914377" indent="0">
              <a:buNone/>
              <a:defRPr/>
            </a:lvl3pPr>
            <a:lvl4pPr marL="1371566" indent="0">
              <a:buNone/>
              <a:defRPr/>
            </a:lvl4pPr>
            <a:lvl5pPr marL="1828755" indent="0">
              <a:buNone/>
              <a:defRPr/>
            </a:lvl5pPr>
          </a:lstStyle>
          <a:p>
            <a:pPr lvl="0"/>
            <a:r>
              <a:rPr lang="en-US"/>
              <a:t>Click to insert subtitle</a:t>
            </a:r>
          </a:p>
        </p:txBody>
      </p:sp>
      <p:sp>
        <p:nvSpPr>
          <p:cNvPr id="11" name="Text Placeholder 10">
            <a:extLst>
              <a:ext uri="{FF2B5EF4-FFF2-40B4-BE49-F238E27FC236}">
                <a16:creationId xmlns:a16="http://schemas.microsoft.com/office/drawing/2014/main" id="{FCA4D063-8B77-654D-9F4F-59EA1875D19A}"/>
              </a:ext>
            </a:extLst>
          </p:cNvPr>
          <p:cNvSpPr>
            <a:spLocks noGrp="1"/>
          </p:cNvSpPr>
          <p:nvPr>
            <p:ph type="body" sz="quarter" idx="16" hasCustomPrompt="1"/>
          </p:nvPr>
        </p:nvSpPr>
        <p:spPr>
          <a:xfrm>
            <a:off x="612775" y="2182452"/>
            <a:ext cx="5359400" cy="3998429"/>
          </a:xfrm>
          <a:solidFill>
            <a:schemeClr val="bg2">
              <a:lumMod val="95000"/>
            </a:schemeClr>
          </a:solidFill>
          <a:ln>
            <a:solidFill>
              <a:schemeClr val="accent2"/>
            </a:solidFill>
          </a:ln>
        </p:spPr>
        <p:txBody>
          <a:bodyPr lIns="144000" tIns="144000" rIns="144000" bIns="144000"/>
          <a:lstStyle>
            <a:lvl1pPr>
              <a:buClr>
                <a:schemeClr val="accent2"/>
              </a:buClr>
              <a:defRPr sz="2600"/>
            </a:lvl1pPr>
            <a:lvl2pPr>
              <a:buClr>
                <a:schemeClr val="accent2"/>
              </a:buClr>
              <a:defRPr/>
            </a:lvl2pPr>
            <a:lvl3pPr>
              <a:buClr>
                <a:schemeClr val="accent2"/>
              </a:buClr>
              <a:defRPr/>
            </a:lvl3pPr>
            <a:lvl4pPr>
              <a:buClr>
                <a:schemeClr val="accent2"/>
              </a:buClr>
              <a:defRPr/>
            </a:lvl4pPr>
          </a:lstStyle>
          <a:p>
            <a:pPr lvl="0"/>
            <a:r>
              <a:rPr lang="en-US"/>
              <a:t>Edit Master text styles</a:t>
            </a:r>
          </a:p>
          <a:p>
            <a:pPr lvl="1"/>
            <a:r>
              <a:rPr lang="en-US"/>
              <a:t>Second level</a:t>
            </a:r>
          </a:p>
          <a:p>
            <a:pPr lvl="2"/>
            <a:r>
              <a:rPr lang="en-US"/>
              <a:t>Third level</a:t>
            </a:r>
          </a:p>
          <a:p>
            <a:pPr lvl="3"/>
            <a:r>
              <a:rPr lang="en-US"/>
              <a:t>Fourth level</a:t>
            </a:r>
          </a:p>
        </p:txBody>
      </p:sp>
      <p:sp>
        <p:nvSpPr>
          <p:cNvPr id="16" name="Text Placeholder 10">
            <a:extLst>
              <a:ext uri="{FF2B5EF4-FFF2-40B4-BE49-F238E27FC236}">
                <a16:creationId xmlns:a16="http://schemas.microsoft.com/office/drawing/2014/main" id="{BFE1F0B9-2A88-1D4C-9925-CB47246703B7}"/>
              </a:ext>
            </a:extLst>
          </p:cNvPr>
          <p:cNvSpPr>
            <a:spLocks noGrp="1"/>
          </p:cNvSpPr>
          <p:nvPr>
            <p:ph type="body" sz="quarter" idx="17" hasCustomPrompt="1"/>
          </p:nvPr>
        </p:nvSpPr>
        <p:spPr>
          <a:xfrm>
            <a:off x="6272170" y="2182452"/>
            <a:ext cx="5359400" cy="3998429"/>
          </a:xfrm>
          <a:solidFill>
            <a:schemeClr val="bg2">
              <a:lumMod val="95000"/>
            </a:schemeClr>
          </a:solidFill>
          <a:ln>
            <a:solidFill>
              <a:schemeClr val="accent2"/>
            </a:solidFill>
          </a:ln>
        </p:spPr>
        <p:txBody>
          <a:bodyPr lIns="144000" tIns="144000" rIns="144000" bIns="144000"/>
          <a:lstStyle>
            <a:lvl1pPr>
              <a:buClr>
                <a:schemeClr val="accent2"/>
              </a:buClr>
              <a:defRPr sz="2600"/>
            </a:lvl1pPr>
            <a:lvl2pPr>
              <a:buClr>
                <a:schemeClr val="accent2"/>
              </a:buClr>
              <a:defRPr/>
            </a:lvl2pPr>
            <a:lvl3pPr>
              <a:buClr>
                <a:schemeClr val="accent2"/>
              </a:buClr>
              <a:defRPr/>
            </a:lvl3pPr>
            <a:lvl4pPr>
              <a:buClr>
                <a:schemeClr val="accent2"/>
              </a:buClr>
              <a:defRPr/>
            </a:lvl4pPr>
          </a:lstStyle>
          <a:p>
            <a:pPr lvl="0"/>
            <a:r>
              <a:rPr lang="en-US"/>
              <a:t>Edit Master text styles</a:t>
            </a:r>
          </a:p>
          <a:p>
            <a:pPr lvl="1"/>
            <a:r>
              <a:rPr lang="en-US"/>
              <a:t>Second level</a:t>
            </a:r>
          </a:p>
          <a:p>
            <a:pPr lvl="2"/>
            <a:r>
              <a:rPr lang="en-US"/>
              <a:t>Third level</a:t>
            </a:r>
          </a:p>
          <a:p>
            <a:pPr lvl="3"/>
            <a:r>
              <a:rPr lang="en-US"/>
              <a:t>Fourth level</a:t>
            </a:r>
          </a:p>
        </p:txBody>
      </p:sp>
      <p:pic>
        <p:nvPicPr>
          <p:cNvPr id="15" name="Picture 14">
            <a:extLst>
              <a:ext uri="{FF2B5EF4-FFF2-40B4-BE49-F238E27FC236}">
                <a16:creationId xmlns:a16="http://schemas.microsoft.com/office/drawing/2014/main" id="{F54FB709-0F61-1C4B-B66B-B96AF1F4A320}"/>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626539460"/>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Jade-Teal Content [3 Panels/Legal Footer]">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2"/>
                </a:solidFill>
              </a:defRPr>
            </a:lvl1pPr>
          </a:lstStyle>
          <a:p>
            <a:r>
              <a:rPr lang="en-US"/>
              <a:t>Click to edit title of slide</a:t>
            </a:r>
          </a:p>
        </p:txBody>
      </p:sp>
      <p:sp>
        <p:nvSpPr>
          <p:cNvPr id="4" name="Date Placeholder 3"/>
          <p:cNvSpPr>
            <a:spLocks noGrp="1"/>
          </p:cNvSpPr>
          <p:nvPr>
            <p:ph type="dt" sz="half" idx="10"/>
          </p:nvPr>
        </p:nvSpPr>
        <p:spPr/>
        <p:txBody>
          <a:bodyPr/>
          <a:lstStyle/>
          <a:p>
            <a:fld id="{C6946193-47FE-394A-B7B3-14ACD27B8D9A}" type="datetime1">
              <a:rPr lang="en-GB" smtClean="0"/>
              <a:t>20/08/2025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sp>
        <p:nvSpPr>
          <p:cNvPr id="10" name="Text Placeholder 9">
            <a:extLst>
              <a:ext uri="{FF2B5EF4-FFF2-40B4-BE49-F238E27FC236}">
                <a16:creationId xmlns:a16="http://schemas.microsoft.com/office/drawing/2014/main" id="{72FA0510-F413-0C4D-B3FA-132AA6CF85EA}"/>
              </a:ext>
            </a:extLst>
          </p:cNvPr>
          <p:cNvSpPr>
            <a:spLocks noGrp="1"/>
          </p:cNvSpPr>
          <p:nvPr>
            <p:ph type="body" sz="quarter" idx="13" hasCustomPrompt="1"/>
          </p:nvPr>
        </p:nvSpPr>
        <p:spPr>
          <a:xfrm>
            <a:off x="612776" y="1620000"/>
            <a:ext cx="3458710" cy="857868"/>
          </a:xfrm>
        </p:spPr>
        <p:txBody>
          <a:bodyPr/>
          <a:lstStyle>
            <a:lvl1pPr marL="0" indent="0">
              <a:spcBef>
                <a:spcPts val="0"/>
              </a:spcBef>
              <a:buNone/>
              <a:defRPr sz="2800">
                <a:solidFill>
                  <a:schemeClr val="accent1"/>
                </a:solidFill>
              </a:defRPr>
            </a:lvl1pPr>
            <a:lvl2pPr marL="457189" indent="0">
              <a:buNone/>
              <a:defRPr/>
            </a:lvl2pPr>
            <a:lvl3pPr marL="914377" indent="0">
              <a:buNone/>
              <a:defRPr/>
            </a:lvl3pPr>
            <a:lvl4pPr marL="1371566" indent="0">
              <a:buNone/>
              <a:defRPr/>
            </a:lvl4pPr>
            <a:lvl5pPr marL="1828755" indent="0">
              <a:buNone/>
              <a:defRPr/>
            </a:lvl5pPr>
          </a:lstStyle>
          <a:p>
            <a:pPr lvl="0"/>
            <a:r>
              <a:rPr lang="en-US"/>
              <a:t>Click to insert subtitle</a:t>
            </a:r>
          </a:p>
        </p:txBody>
      </p:sp>
      <p:sp>
        <p:nvSpPr>
          <p:cNvPr id="11" name="Text Placeholder 10">
            <a:extLst>
              <a:ext uri="{FF2B5EF4-FFF2-40B4-BE49-F238E27FC236}">
                <a16:creationId xmlns:a16="http://schemas.microsoft.com/office/drawing/2014/main" id="{FCA4D063-8B77-654D-9F4F-59EA1875D19A}"/>
              </a:ext>
            </a:extLst>
          </p:cNvPr>
          <p:cNvSpPr>
            <a:spLocks noGrp="1"/>
          </p:cNvSpPr>
          <p:nvPr>
            <p:ph type="body" sz="quarter" idx="16" hasCustomPrompt="1"/>
          </p:nvPr>
        </p:nvSpPr>
        <p:spPr>
          <a:xfrm>
            <a:off x="612775" y="2594070"/>
            <a:ext cx="3458711" cy="2671838"/>
          </a:xfrm>
          <a:solidFill>
            <a:schemeClr val="bg2">
              <a:lumMod val="95000"/>
            </a:schemeClr>
          </a:solidFill>
          <a:ln>
            <a:solidFill>
              <a:schemeClr val="accent2"/>
            </a:solidFill>
          </a:ln>
        </p:spPr>
        <p:txBody>
          <a:bodyPr lIns="144000" tIns="144000" rIns="144000" bIns="144000"/>
          <a:lstStyle>
            <a:lvl1pPr>
              <a:buClr>
                <a:schemeClr val="accent2"/>
              </a:buClr>
              <a:defRPr sz="2200"/>
            </a:lvl1pPr>
            <a:lvl2pPr>
              <a:buClr>
                <a:schemeClr val="accent2"/>
              </a:buClr>
              <a:defRPr sz="1800"/>
            </a:lvl2pPr>
            <a:lvl3pPr>
              <a:defRPr/>
            </a:lvl3pPr>
            <a:lvl4pPr>
              <a:defRPr/>
            </a:lvl4pPr>
          </a:lstStyle>
          <a:p>
            <a:pPr lvl="0"/>
            <a:r>
              <a:rPr lang="en-US"/>
              <a:t>Edit Master text styles</a:t>
            </a:r>
          </a:p>
          <a:p>
            <a:pPr lvl="1"/>
            <a:r>
              <a:rPr lang="en-US"/>
              <a:t>Second level</a:t>
            </a:r>
          </a:p>
        </p:txBody>
      </p:sp>
      <p:sp>
        <p:nvSpPr>
          <p:cNvPr id="7" name="Text Placeholder 6">
            <a:extLst>
              <a:ext uri="{FF2B5EF4-FFF2-40B4-BE49-F238E27FC236}">
                <a16:creationId xmlns:a16="http://schemas.microsoft.com/office/drawing/2014/main" id="{6336DB4D-4D75-8945-8A61-ED07D031EADE}"/>
              </a:ext>
            </a:extLst>
          </p:cNvPr>
          <p:cNvSpPr>
            <a:spLocks noGrp="1"/>
          </p:cNvSpPr>
          <p:nvPr>
            <p:ph type="body" sz="quarter" idx="17" hasCustomPrompt="1"/>
          </p:nvPr>
        </p:nvSpPr>
        <p:spPr>
          <a:xfrm>
            <a:off x="4249052" y="1620000"/>
            <a:ext cx="3459486" cy="873125"/>
          </a:xfrm>
        </p:spPr>
        <p:txBody>
          <a:bodyPr/>
          <a:lstStyle>
            <a:lvl1pPr marL="0" indent="0">
              <a:spcBef>
                <a:spcPts val="0"/>
              </a:spcBef>
              <a:buNone/>
              <a:defRPr sz="2800">
                <a:solidFill>
                  <a:schemeClr val="accent1"/>
                </a:solidFill>
              </a:defRPr>
            </a:lvl1pPr>
          </a:lstStyle>
          <a:p>
            <a:pPr lvl="0"/>
            <a:r>
              <a:rPr lang="en-US"/>
              <a:t>Click to insert subtitle</a:t>
            </a:r>
          </a:p>
        </p:txBody>
      </p:sp>
      <p:sp>
        <p:nvSpPr>
          <p:cNvPr id="9" name="Text Placeholder 8">
            <a:extLst>
              <a:ext uri="{FF2B5EF4-FFF2-40B4-BE49-F238E27FC236}">
                <a16:creationId xmlns:a16="http://schemas.microsoft.com/office/drawing/2014/main" id="{3DC4FD53-6205-EB44-B6ED-B567875A3B5F}"/>
              </a:ext>
            </a:extLst>
          </p:cNvPr>
          <p:cNvSpPr>
            <a:spLocks noGrp="1"/>
          </p:cNvSpPr>
          <p:nvPr>
            <p:ph type="body" sz="quarter" idx="18" hasCustomPrompt="1"/>
          </p:nvPr>
        </p:nvSpPr>
        <p:spPr>
          <a:xfrm>
            <a:off x="4249375" y="2594337"/>
            <a:ext cx="3459163" cy="2672144"/>
          </a:xfrm>
          <a:solidFill>
            <a:schemeClr val="bg2">
              <a:lumMod val="95000"/>
            </a:schemeClr>
          </a:solidFill>
          <a:ln>
            <a:solidFill>
              <a:schemeClr val="accent2"/>
            </a:solidFill>
          </a:ln>
        </p:spPr>
        <p:txBody>
          <a:bodyPr lIns="144000" tIns="144000" rIns="144000" bIns="144000"/>
          <a:lstStyle>
            <a:lvl1pPr>
              <a:buClr>
                <a:schemeClr val="accent2"/>
              </a:buClr>
              <a:defRPr sz="2200"/>
            </a:lvl1pPr>
            <a:lvl2pPr>
              <a:buClr>
                <a:schemeClr val="accent2"/>
              </a:buClr>
              <a:defRPr sz="1800"/>
            </a:lvl2pPr>
            <a:lvl3pPr marL="492125" indent="0">
              <a:buNone/>
              <a:defRPr/>
            </a:lvl3pPr>
          </a:lstStyle>
          <a:p>
            <a:pPr lvl="0"/>
            <a:r>
              <a:rPr lang="en-US"/>
              <a:t>Edit Master text styles</a:t>
            </a:r>
          </a:p>
          <a:p>
            <a:pPr lvl="1"/>
            <a:r>
              <a:rPr lang="en-US"/>
              <a:t>Second level</a:t>
            </a:r>
          </a:p>
        </p:txBody>
      </p:sp>
      <p:sp>
        <p:nvSpPr>
          <p:cNvPr id="23" name="Text Placeholder 22">
            <a:extLst>
              <a:ext uri="{FF2B5EF4-FFF2-40B4-BE49-F238E27FC236}">
                <a16:creationId xmlns:a16="http://schemas.microsoft.com/office/drawing/2014/main" id="{847AF661-34B9-3D4C-B13A-16B8D523D192}"/>
              </a:ext>
            </a:extLst>
          </p:cNvPr>
          <p:cNvSpPr>
            <a:spLocks noGrp="1"/>
          </p:cNvSpPr>
          <p:nvPr>
            <p:ph type="body" sz="quarter" idx="19" hasCustomPrompt="1"/>
          </p:nvPr>
        </p:nvSpPr>
        <p:spPr>
          <a:xfrm>
            <a:off x="7886104" y="1620000"/>
            <a:ext cx="3459162" cy="873125"/>
          </a:xfrm>
        </p:spPr>
        <p:txBody>
          <a:bodyPr/>
          <a:lstStyle>
            <a:lvl1pPr marL="0" indent="0">
              <a:spcBef>
                <a:spcPts val="0"/>
              </a:spcBef>
              <a:buNone/>
              <a:defRPr>
                <a:solidFill>
                  <a:schemeClr val="accent1"/>
                </a:solidFill>
              </a:defRPr>
            </a:lvl1pPr>
          </a:lstStyle>
          <a:p>
            <a:pPr lvl="0"/>
            <a:r>
              <a:rPr lang="en-US"/>
              <a:t>Click to insert subtitle</a:t>
            </a:r>
          </a:p>
        </p:txBody>
      </p:sp>
      <p:sp>
        <p:nvSpPr>
          <p:cNvPr id="25" name="Text Placeholder 24">
            <a:extLst>
              <a:ext uri="{FF2B5EF4-FFF2-40B4-BE49-F238E27FC236}">
                <a16:creationId xmlns:a16="http://schemas.microsoft.com/office/drawing/2014/main" id="{BDC560BE-B8AE-9D4E-A3AA-C1F31BBB4871}"/>
              </a:ext>
            </a:extLst>
          </p:cNvPr>
          <p:cNvSpPr>
            <a:spLocks noGrp="1"/>
          </p:cNvSpPr>
          <p:nvPr>
            <p:ph type="body" sz="quarter" idx="20" hasCustomPrompt="1"/>
          </p:nvPr>
        </p:nvSpPr>
        <p:spPr>
          <a:xfrm>
            <a:off x="7896378" y="2594337"/>
            <a:ext cx="3459163" cy="2672144"/>
          </a:xfrm>
          <a:solidFill>
            <a:schemeClr val="bg2">
              <a:lumMod val="95000"/>
            </a:schemeClr>
          </a:solidFill>
          <a:ln>
            <a:solidFill>
              <a:schemeClr val="accent2"/>
            </a:solidFill>
          </a:ln>
        </p:spPr>
        <p:txBody>
          <a:bodyPr lIns="144000" tIns="144000" rIns="144000" bIns="144000"/>
          <a:lstStyle>
            <a:lvl1pPr>
              <a:buClr>
                <a:schemeClr val="accent2"/>
              </a:buClr>
              <a:defRPr sz="2200"/>
            </a:lvl1pPr>
            <a:lvl2pPr>
              <a:buClr>
                <a:schemeClr val="accent2"/>
              </a:buClr>
              <a:defRPr sz="1800"/>
            </a:lvl2pPr>
          </a:lstStyle>
          <a:p>
            <a:pPr lvl="0"/>
            <a:r>
              <a:rPr lang="en-US"/>
              <a:t>Edit Master text styles</a:t>
            </a:r>
          </a:p>
          <a:p>
            <a:pPr lvl="1"/>
            <a:r>
              <a:rPr lang="en-US"/>
              <a:t>Second level</a:t>
            </a:r>
          </a:p>
        </p:txBody>
      </p:sp>
      <p:sp>
        <p:nvSpPr>
          <p:cNvPr id="8" name="Text Placeholder 7">
            <a:extLst>
              <a:ext uri="{FF2B5EF4-FFF2-40B4-BE49-F238E27FC236}">
                <a16:creationId xmlns:a16="http://schemas.microsoft.com/office/drawing/2014/main" id="{F83E2ABE-CB49-684D-8DE6-479B1D6764E5}"/>
              </a:ext>
            </a:extLst>
          </p:cNvPr>
          <p:cNvSpPr>
            <a:spLocks noGrp="1"/>
          </p:cNvSpPr>
          <p:nvPr>
            <p:ph type="body" sz="quarter" idx="21"/>
          </p:nvPr>
        </p:nvSpPr>
        <p:spPr>
          <a:xfrm>
            <a:off x="612775" y="5383658"/>
            <a:ext cx="10742613" cy="719191"/>
          </a:xfrm>
        </p:spPr>
        <p:txBody>
          <a:bodyPr/>
          <a:lstStyle>
            <a:lvl1pPr marL="0" indent="0">
              <a:buNone/>
              <a:defRPr sz="1800"/>
            </a:lvl1pPr>
            <a:lvl2pPr marL="269875" indent="0">
              <a:buNone/>
              <a:defRPr sz="1800"/>
            </a:lvl2pPr>
            <a:lvl3pPr marL="492125" indent="0">
              <a:buNone/>
              <a:defRPr sz="1800"/>
            </a:lvl3pPr>
            <a:lvl4pPr marL="714375" indent="0">
              <a:buNone/>
              <a:defRPr sz="1800"/>
            </a:lvl4pPr>
            <a:lvl5pPr marL="1828755" indent="0">
              <a:buNone/>
              <a:defRPr sz="1800"/>
            </a:lvl5pPr>
          </a:lstStyle>
          <a:p>
            <a:pPr lvl="0"/>
            <a:r>
              <a:rPr lang="en-US"/>
              <a:t>Click to edit Master text styles</a:t>
            </a:r>
          </a:p>
        </p:txBody>
      </p:sp>
      <p:pic>
        <p:nvPicPr>
          <p:cNvPr id="16" name="Picture 15">
            <a:extLst>
              <a:ext uri="{FF2B5EF4-FFF2-40B4-BE49-F238E27FC236}">
                <a16:creationId xmlns:a16="http://schemas.microsoft.com/office/drawing/2014/main" id="{2549D50E-B53A-6044-83E8-9D43BFDAD94F}"/>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833975401"/>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Jade-Teal Content [4 Panel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2"/>
                </a:solidFill>
              </a:defRPr>
            </a:lvl1pPr>
          </a:lstStyle>
          <a:p>
            <a:r>
              <a:rPr lang="en-US"/>
              <a:t>Click to edit title of slide</a:t>
            </a:r>
          </a:p>
        </p:txBody>
      </p:sp>
      <p:sp>
        <p:nvSpPr>
          <p:cNvPr id="3" name="Content Placeholder 2"/>
          <p:cNvSpPr>
            <a:spLocks noGrp="1"/>
          </p:cNvSpPr>
          <p:nvPr>
            <p:ph idx="1" hasCustomPrompt="1"/>
          </p:nvPr>
        </p:nvSpPr>
        <p:spPr>
          <a:xfrm>
            <a:off x="611999" y="1795926"/>
            <a:ext cx="5349889" cy="1944766"/>
          </a:xfrm>
        </p:spPr>
        <p:txBody>
          <a:bodyPr anchor="ctr"/>
          <a:lstStyle>
            <a:lvl1pPr marL="0" indent="0" algn="ctr">
              <a:spcBef>
                <a:spcPts val="0"/>
              </a:spcBef>
              <a:buFontTx/>
              <a:buNone/>
              <a:defRPr/>
            </a:lvl1pPr>
            <a:lvl2pPr marL="269875" indent="0" algn="ctr">
              <a:buFontTx/>
              <a:buNone/>
              <a:defRPr/>
            </a:lvl2pPr>
            <a:lvl3pPr marL="492125" indent="0" algn="ctr">
              <a:buFontTx/>
              <a:buNone/>
              <a:defRPr/>
            </a:lvl3pPr>
            <a:lvl4pPr marL="714375" indent="0" algn="ctr">
              <a:buFontTx/>
              <a:buNone/>
              <a:defRPr/>
            </a:lvl4pPr>
          </a:lstStyle>
          <a:p>
            <a:pPr lvl="0"/>
            <a:r>
              <a:rPr lang="en-US"/>
              <a:t>Click to add content</a:t>
            </a:r>
          </a:p>
        </p:txBody>
      </p:sp>
      <p:sp>
        <p:nvSpPr>
          <p:cNvPr id="4" name="Date Placeholder 3"/>
          <p:cNvSpPr>
            <a:spLocks noGrp="1"/>
          </p:cNvSpPr>
          <p:nvPr>
            <p:ph type="dt" sz="half" idx="10"/>
          </p:nvPr>
        </p:nvSpPr>
        <p:spPr/>
        <p:txBody>
          <a:bodyPr/>
          <a:lstStyle/>
          <a:p>
            <a:fld id="{D5F0E4A9-691F-1549-A951-371E6DD27E71}" type="datetime1">
              <a:rPr lang="en-GB" smtClean="0"/>
              <a:t>20/08/2025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cxnSp>
        <p:nvCxnSpPr>
          <p:cNvPr id="9" name="Straight Connector 8">
            <a:extLst>
              <a:ext uri="{FF2B5EF4-FFF2-40B4-BE49-F238E27FC236}">
                <a16:creationId xmlns:a16="http://schemas.microsoft.com/office/drawing/2014/main" id="{0D6191D5-28E2-AF43-9C0D-45FE8A6D233F}"/>
              </a:ext>
            </a:extLst>
          </p:cNvPr>
          <p:cNvCxnSpPr>
            <a:cxnSpLocks/>
          </p:cNvCxnSpPr>
          <p:nvPr userDrawn="1"/>
        </p:nvCxnSpPr>
        <p:spPr>
          <a:xfrm>
            <a:off x="6116622" y="1622526"/>
            <a:ext cx="0" cy="4558355"/>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30DD22D-24C5-AC42-8704-DA90A18ACDD8}"/>
              </a:ext>
            </a:extLst>
          </p:cNvPr>
          <p:cNvCxnSpPr>
            <a:cxnSpLocks/>
          </p:cNvCxnSpPr>
          <p:nvPr userDrawn="1"/>
        </p:nvCxnSpPr>
        <p:spPr>
          <a:xfrm flipH="1" flipV="1">
            <a:off x="612000" y="3909484"/>
            <a:ext cx="11009246" cy="7588"/>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Content Placeholder 2">
            <a:extLst>
              <a:ext uri="{FF2B5EF4-FFF2-40B4-BE49-F238E27FC236}">
                <a16:creationId xmlns:a16="http://schemas.microsoft.com/office/drawing/2014/main" id="{3CDD3DED-1783-134F-99C6-27C2286BEEF1}"/>
              </a:ext>
            </a:extLst>
          </p:cNvPr>
          <p:cNvSpPr>
            <a:spLocks noGrp="1"/>
          </p:cNvSpPr>
          <p:nvPr>
            <p:ph idx="13" hasCustomPrompt="1"/>
          </p:nvPr>
        </p:nvSpPr>
        <p:spPr>
          <a:xfrm>
            <a:off x="6253847" y="1795926"/>
            <a:ext cx="5349889" cy="1944766"/>
          </a:xfrm>
        </p:spPr>
        <p:txBody>
          <a:bodyPr anchor="ctr"/>
          <a:lstStyle>
            <a:lvl1pPr marL="0" indent="0" algn="ctr">
              <a:spcBef>
                <a:spcPts val="0"/>
              </a:spcBef>
              <a:buFontTx/>
              <a:buNone/>
              <a:defRPr/>
            </a:lvl1pPr>
            <a:lvl2pPr marL="269875" indent="0" algn="ctr">
              <a:buFontTx/>
              <a:buNone/>
              <a:defRPr/>
            </a:lvl2pPr>
            <a:lvl3pPr marL="492125" indent="0" algn="ctr">
              <a:buFontTx/>
              <a:buNone/>
              <a:defRPr/>
            </a:lvl3pPr>
            <a:lvl4pPr marL="714375" indent="0" algn="ctr">
              <a:buFontTx/>
              <a:buNone/>
              <a:defRPr/>
            </a:lvl4pPr>
          </a:lstStyle>
          <a:p>
            <a:pPr lvl="0"/>
            <a:r>
              <a:rPr lang="en-US"/>
              <a:t>Click to add content</a:t>
            </a:r>
          </a:p>
        </p:txBody>
      </p:sp>
      <p:sp>
        <p:nvSpPr>
          <p:cNvPr id="20" name="Content Placeholder 2">
            <a:extLst>
              <a:ext uri="{FF2B5EF4-FFF2-40B4-BE49-F238E27FC236}">
                <a16:creationId xmlns:a16="http://schemas.microsoft.com/office/drawing/2014/main" id="{8B01D762-1368-9A4C-B7A7-3A554D88965D}"/>
              </a:ext>
            </a:extLst>
          </p:cNvPr>
          <p:cNvSpPr>
            <a:spLocks noGrp="1"/>
          </p:cNvSpPr>
          <p:nvPr>
            <p:ph idx="14" hasCustomPrompt="1"/>
          </p:nvPr>
        </p:nvSpPr>
        <p:spPr>
          <a:xfrm>
            <a:off x="611999" y="4076139"/>
            <a:ext cx="5349889" cy="1954490"/>
          </a:xfrm>
        </p:spPr>
        <p:txBody>
          <a:bodyPr anchor="ctr"/>
          <a:lstStyle>
            <a:lvl1pPr marL="0" indent="0" algn="ctr">
              <a:spcBef>
                <a:spcPts val="0"/>
              </a:spcBef>
              <a:buFontTx/>
              <a:buNone/>
              <a:defRPr/>
            </a:lvl1pPr>
            <a:lvl2pPr marL="269875" indent="0" algn="ctr">
              <a:buFontTx/>
              <a:buNone/>
              <a:defRPr/>
            </a:lvl2pPr>
            <a:lvl3pPr marL="492125" indent="0" algn="ctr">
              <a:buFontTx/>
              <a:buNone/>
              <a:defRPr/>
            </a:lvl3pPr>
            <a:lvl4pPr marL="714375" indent="0" algn="ctr">
              <a:buFontTx/>
              <a:buNone/>
              <a:defRPr/>
            </a:lvl4pPr>
          </a:lstStyle>
          <a:p>
            <a:pPr lvl="0"/>
            <a:r>
              <a:rPr lang="en-US"/>
              <a:t>Click to add content</a:t>
            </a:r>
          </a:p>
        </p:txBody>
      </p:sp>
      <p:sp>
        <p:nvSpPr>
          <p:cNvPr id="21" name="Content Placeholder 2">
            <a:extLst>
              <a:ext uri="{FF2B5EF4-FFF2-40B4-BE49-F238E27FC236}">
                <a16:creationId xmlns:a16="http://schemas.microsoft.com/office/drawing/2014/main" id="{4FD5A1F4-2C8C-8A4F-BBD9-4188EF0AFCA4}"/>
              </a:ext>
            </a:extLst>
          </p:cNvPr>
          <p:cNvSpPr>
            <a:spLocks noGrp="1"/>
          </p:cNvSpPr>
          <p:nvPr>
            <p:ph idx="15" hasCustomPrompt="1"/>
          </p:nvPr>
        </p:nvSpPr>
        <p:spPr>
          <a:xfrm>
            <a:off x="6253847" y="4076139"/>
            <a:ext cx="5349889" cy="1954490"/>
          </a:xfrm>
        </p:spPr>
        <p:txBody>
          <a:bodyPr anchor="ctr"/>
          <a:lstStyle>
            <a:lvl1pPr marL="0" indent="0" algn="ctr">
              <a:spcBef>
                <a:spcPts val="0"/>
              </a:spcBef>
              <a:buFontTx/>
              <a:buNone/>
              <a:defRPr/>
            </a:lvl1pPr>
            <a:lvl2pPr marL="269875" indent="0" algn="ctr">
              <a:buFontTx/>
              <a:buNone/>
              <a:defRPr/>
            </a:lvl2pPr>
            <a:lvl3pPr marL="492125" indent="0" algn="ctr">
              <a:buFontTx/>
              <a:buNone/>
              <a:defRPr/>
            </a:lvl3pPr>
            <a:lvl4pPr marL="714375" indent="0" algn="ctr">
              <a:buFontTx/>
              <a:buNone/>
              <a:defRPr/>
            </a:lvl4pPr>
          </a:lstStyle>
          <a:p>
            <a:pPr lvl="0"/>
            <a:r>
              <a:rPr lang="en-US"/>
              <a:t>Click to add content</a:t>
            </a:r>
          </a:p>
        </p:txBody>
      </p:sp>
      <p:pic>
        <p:nvPicPr>
          <p:cNvPr id="16" name="Picture 15">
            <a:extLst>
              <a:ext uri="{FF2B5EF4-FFF2-40B4-BE49-F238E27FC236}">
                <a16:creationId xmlns:a16="http://schemas.microsoft.com/office/drawing/2014/main" id="{3167AFBC-C223-B449-AE38-1386A227F190}"/>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1486663063"/>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Jade-Teal Content [Multi Panel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2"/>
                </a:solidFill>
              </a:defRPr>
            </a:lvl1pPr>
          </a:lstStyle>
          <a:p>
            <a:r>
              <a:rPr lang="en-US"/>
              <a:t>Click to edit title of slide</a:t>
            </a:r>
          </a:p>
        </p:txBody>
      </p:sp>
      <p:sp>
        <p:nvSpPr>
          <p:cNvPr id="3" name="Content Placeholder 2"/>
          <p:cNvSpPr>
            <a:spLocks noGrp="1"/>
          </p:cNvSpPr>
          <p:nvPr>
            <p:ph idx="1" hasCustomPrompt="1"/>
          </p:nvPr>
        </p:nvSpPr>
        <p:spPr>
          <a:xfrm>
            <a:off x="611999" y="1620000"/>
            <a:ext cx="3193883" cy="1843976"/>
          </a:xfrm>
        </p:spPr>
        <p:txBody>
          <a:bodyPr anchor="ctr"/>
          <a:lstStyle>
            <a:lvl1pPr marL="0" indent="0" algn="ctr">
              <a:spcBef>
                <a:spcPts val="0"/>
              </a:spcBef>
              <a:buFontTx/>
              <a:buNone/>
              <a:defRPr sz="2200"/>
            </a:lvl1pPr>
            <a:lvl2pPr marL="269875" indent="0" algn="ctr">
              <a:buFontTx/>
              <a:buNone/>
              <a:defRPr/>
            </a:lvl2pPr>
            <a:lvl3pPr marL="492125" indent="0" algn="ctr">
              <a:buFontTx/>
              <a:buNone/>
              <a:defRPr/>
            </a:lvl3pPr>
            <a:lvl4pPr marL="714375" indent="0" algn="ctr">
              <a:buFontTx/>
              <a:buNone/>
              <a:defRPr/>
            </a:lvl4pPr>
          </a:lstStyle>
          <a:p>
            <a:pPr lvl="0"/>
            <a:r>
              <a:rPr lang="en-US"/>
              <a:t>Click to add content</a:t>
            </a:r>
          </a:p>
        </p:txBody>
      </p:sp>
      <p:sp>
        <p:nvSpPr>
          <p:cNvPr id="4" name="Date Placeholder 3"/>
          <p:cNvSpPr>
            <a:spLocks noGrp="1"/>
          </p:cNvSpPr>
          <p:nvPr>
            <p:ph type="dt" sz="half" idx="10"/>
          </p:nvPr>
        </p:nvSpPr>
        <p:spPr/>
        <p:txBody>
          <a:bodyPr/>
          <a:lstStyle/>
          <a:p>
            <a:fld id="{B6D4D667-9F3F-124E-80CB-C6CC9793075E}" type="datetime1">
              <a:rPr lang="en-GB" smtClean="0"/>
              <a:t>20/08/2025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cxnSp>
        <p:nvCxnSpPr>
          <p:cNvPr id="9" name="Straight Connector 8">
            <a:extLst>
              <a:ext uri="{FF2B5EF4-FFF2-40B4-BE49-F238E27FC236}">
                <a16:creationId xmlns:a16="http://schemas.microsoft.com/office/drawing/2014/main" id="{0D6191D5-28E2-AF43-9C0D-45FE8A6D233F}"/>
              </a:ext>
            </a:extLst>
          </p:cNvPr>
          <p:cNvCxnSpPr>
            <a:cxnSpLocks/>
          </p:cNvCxnSpPr>
          <p:nvPr userDrawn="1"/>
        </p:nvCxnSpPr>
        <p:spPr>
          <a:xfrm>
            <a:off x="6104265" y="1619999"/>
            <a:ext cx="0" cy="4253101"/>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30DD22D-24C5-AC42-8704-DA90A18ACDD8}"/>
              </a:ext>
            </a:extLst>
          </p:cNvPr>
          <p:cNvCxnSpPr>
            <a:cxnSpLocks/>
          </p:cNvCxnSpPr>
          <p:nvPr userDrawn="1"/>
        </p:nvCxnSpPr>
        <p:spPr>
          <a:xfrm flipH="1" flipV="1">
            <a:off x="612000" y="3765628"/>
            <a:ext cx="11009246" cy="7588"/>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Text Placeholder 10">
            <a:extLst>
              <a:ext uri="{FF2B5EF4-FFF2-40B4-BE49-F238E27FC236}">
                <a16:creationId xmlns:a16="http://schemas.microsoft.com/office/drawing/2014/main" id="{89AE16CD-647F-024A-BEAD-7D407E9F9BCF}"/>
              </a:ext>
            </a:extLst>
          </p:cNvPr>
          <p:cNvSpPr>
            <a:spLocks noGrp="1"/>
          </p:cNvSpPr>
          <p:nvPr>
            <p:ph type="body" sz="quarter" idx="16" hasCustomPrompt="1"/>
          </p:nvPr>
        </p:nvSpPr>
        <p:spPr>
          <a:xfrm>
            <a:off x="3943106" y="1619999"/>
            <a:ext cx="2036292" cy="1843977"/>
          </a:xfrm>
          <a:solidFill>
            <a:schemeClr val="bg2">
              <a:lumMod val="95000"/>
            </a:schemeClr>
          </a:solidFill>
          <a:ln>
            <a:noFill/>
          </a:ln>
        </p:spPr>
        <p:txBody>
          <a:bodyPr lIns="72000" tIns="72000" rIns="72000" bIns="72000"/>
          <a:lstStyle>
            <a:lvl1pPr marL="0" indent="0">
              <a:spcBef>
                <a:spcPts val="0"/>
              </a:spcBef>
              <a:buNone/>
              <a:defRPr sz="1800"/>
            </a:lvl1pPr>
          </a:lstStyle>
          <a:p>
            <a:pPr lvl="0"/>
            <a:r>
              <a:rPr lang="en-US"/>
              <a:t>Click to add text</a:t>
            </a:r>
          </a:p>
        </p:txBody>
      </p:sp>
      <p:sp>
        <p:nvSpPr>
          <p:cNvPr id="15" name="Content Placeholder 2">
            <a:extLst>
              <a:ext uri="{FF2B5EF4-FFF2-40B4-BE49-F238E27FC236}">
                <a16:creationId xmlns:a16="http://schemas.microsoft.com/office/drawing/2014/main" id="{3596E7B8-DB8C-DE43-A427-1E0C44BEFF04}"/>
              </a:ext>
            </a:extLst>
          </p:cNvPr>
          <p:cNvSpPr>
            <a:spLocks noGrp="1"/>
          </p:cNvSpPr>
          <p:nvPr>
            <p:ph idx="17" hasCustomPrompt="1"/>
          </p:nvPr>
        </p:nvSpPr>
        <p:spPr>
          <a:xfrm>
            <a:off x="6234324" y="1620000"/>
            <a:ext cx="3193883" cy="1843976"/>
          </a:xfrm>
        </p:spPr>
        <p:txBody>
          <a:bodyPr anchor="ctr"/>
          <a:lstStyle>
            <a:lvl1pPr marL="0" indent="0" algn="ctr">
              <a:spcBef>
                <a:spcPts val="0"/>
              </a:spcBef>
              <a:buFontTx/>
              <a:buNone/>
              <a:defRPr sz="2200"/>
            </a:lvl1pPr>
            <a:lvl2pPr marL="269875" indent="0" algn="ctr">
              <a:buFontTx/>
              <a:buNone/>
              <a:defRPr/>
            </a:lvl2pPr>
            <a:lvl3pPr marL="492125" indent="0" algn="ctr">
              <a:buFontTx/>
              <a:buNone/>
              <a:defRPr/>
            </a:lvl3pPr>
            <a:lvl4pPr marL="714375" indent="0" algn="ctr">
              <a:buFontTx/>
              <a:buNone/>
              <a:defRPr/>
            </a:lvl4pPr>
          </a:lstStyle>
          <a:p>
            <a:pPr lvl="0"/>
            <a:r>
              <a:rPr lang="en-US"/>
              <a:t>Click to add content</a:t>
            </a:r>
          </a:p>
        </p:txBody>
      </p:sp>
      <p:sp>
        <p:nvSpPr>
          <p:cNvPr id="16" name="Text Placeholder 10">
            <a:extLst>
              <a:ext uri="{FF2B5EF4-FFF2-40B4-BE49-F238E27FC236}">
                <a16:creationId xmlns:a16="http://schemas.microsoft.com/office/drawing/2014/main" id="{BEAE78B3-5F2E-6A4B-ACD1-5D25A92F2851}"/>
              </a:ext>
            </a:extLst>
          </p:cNvPr>
          <p:cNvSpPr>
            <a:spLocks noGrp="1"/>
          </p:cNvSpPr>
          <p:nvPr>
            <p:ph type="body" sz="quarter" idx="18" hasCustomPrompt="1"/>
          </p:nvPr>
        </p:nvSpPr>
        <p:spPr>
          <a:xfrm>
            <a:off x="9565431" y="1619999"/>
            <a:ext cx="2036292" cy="1843977"/>
          </a:xfrm>
          <a:solidFill>
            <a:schemeClr val="bg2">
              <a:lumMod val="95000"/>
            </a:schemeClr>
          </a:solidFill>
          <a:ln>
            <a:noFill/>
          </a:ln>
        </p:spPr>
        <p:txBody>
          <a:bodyPr lIns="72000" tIns="72000" rIns="72000" bIns="72000"/>
          <a:lstStyle>
            <a:lvl1pPr marL="0" indent="0">
              <a:spcBef>
                <a:spcPts val="0"/>
              </a:spcBef>
              <a:buNone/>
              <a:defRPr sz="1800"/>
            </a:lvl1pPr>
          </a:lstStyle>
          <a:p>
            <a:pPr lvl="0"/>
            <a:r>
              <a:rPr lang="en-US"/>
              <a:t>Click to add text</a:t>
            </a:r>
          </a:p>
        </p:txBody>
      </p:sp>
      <p:sp>
        <p:nvSpPr>
          <p:cNvPr id="17" name="Content Placeholder 2">
            <a:extLst>
              <a:ext uri="{FF2B5EF4-FFF2-40B4-BE49-F238E27FC236}">
                <a16:creationId xmlns:a16="http://schemas.microsoft.com/office/drawing/2014/main" id="{B19F4598-FFB7-3F42-99CE-CD65BA66D8A6}"/>
              </a:ext>
            </a:extLst>
          </p:cNvPr>
          <p:cNvSpPr>
            <a:spLocks noGrp="1"/>
          </p:cNvSpPr>
          <p:nvPr>
            <p:ph idx="19" hasCustomPrompt="1"/>
          </p:nvPr>
        </p:nvSpPr>
        <p:spPr>
          <a:xfrm>
            <a:off x="611999" y="4008859"/>
            <a:ext cx="3193883" cy="1843976"/>
          </a:xfrm>
        </p:spPr>
        <p:txBody>
          <a:bodyPr anchor="ctr"/>
          <a:lstStyle>
            <a:lvl1pPr marL="0" indent="0" algn="ctr">
              <a:spcBef>
                <a:spcPts val="0"/>
              </a:spcBef>
              <a:buFontTx/>
              <a:buNone/>
              <a:defRPr sz="2200"/>
            </a:lvl1pPr>
            <a:lvl2pPr marL="269875" indent="0" algn="ctr">
              <a:buFontTx/>
              <a:buNone/>
              <a:defRPr/>
            </a:lvl2pPr>
            <a:lvl3pPr marL="492125" indent="0" algn="ctr">
              <a:buFontTx/>
              <a:buNone/>
              <a:defRPr/>
            </a:lvl3pPr>
            <a:lvl4pPr marL="714375" indent="0" algn="ctr">
              <a:buFontTx/>
              <a:buNone/>
              <a:defRPr/>
            </a:lvl4pPr>
          </a:lstStyle>
          <a:p>
            <a:pPr lvl="0"/>
            <a:r>
              <a:rPr lang="en-US"/>
              <a:t>Click to add content</a:t>
            </a:r>
          </a:p>
        </p:txBody>
      </p:sp>
      <p:sp>
        <p:nvSpPr>
          <p:cNvPr id="18" name="Text Placeholder 10">
            <a:extLst>
              <a:ext uri="{FF2B5EF4-FFF2-40B4-BE49-F238E27FC236}">
                <a16:creationId xmlns:a16="http://schemas.microsoft.com/office/drawing/2014/main" id="{B1F7C388-328B-504F-80F1-1FB86F90A6F2}"/>
              </a:ext>
            </a:extLst>
          </p:cNvPr>
          <p:cNvSpPr>
            <a:spLocks noGrp="1"/>
          </p:cNvSpPr>
          <p:nvPr>
            <p:ph type="body" sz="quarter" idx="20" hasCustomPrompt="1"/>
          </p:nvPr>
        </p:nvSpPr>
        <p:spPr>
          <a:xfrm>
            <a:off x="3943106" y="4008858"/>
            <a:ext cx="2036292" cy="1843977"/>
          </a:xfrm>
          <a:solidFill>
            <a:schemeClr val="bg2">
              <a:lumMod val="95000"/>
            </a:schemeClr>
          </a:solidFill>
          <a:ln>
            <a:noFill/>
          </a:ln>
        </p:spPr>
        <p:txBody>
          <a:bodyPr lIns="72000" tIns="72000" rIns="72000" bIns="72000"/>
          <a:lstStyle>
            <a:lvl1pPr marL="0" indent="0">
              <a:spcBef>
                <a:spcPts val="0"/>
              </a:spcBef>
              <a:buNone/>
              <a:defRPr sz="1800"/>
            </a:lvl1pPr>
          </a:lstStyle>
          <a:p>
            <a:pPr lvl="0"/>
            <a:r>
              <a:rPr lang="en-US"/>
              <a:t>Click to add text</a:t>
            </a:r>
          </a:p>
        </p:txBody>
      </p:sp>
      <p:sp>
        <p:nvSpPr>
          <p:cNvPr id="22" name="Content Placeholder 2">
            <a:extLst>
              <a:ext uri="{FF2B5EF4-FFF2-40B4-BE49-F238E27FC236}">
                <a16:creationId xmlns:a16="http://schemas.microsoft.com/office/drawing/2014/main" id="{D6F03F4A-2C94-A545-B029-770919BD57A3}"/>
              </a:ext>
            </a:extLst>
          </p:cNvPr>
          <p:cNvSpPr>
            <a:spLocks noGrp="1"/>
          </p:cNvSpPr>
          <p:nvPr>
            <p:ph idx="21" hasCustomPrompt="1"/>
          </p:nvPr>
        </p:nvSpPr>
        <p:spPr>
          <a:xfrm>
            <a:off x="6234324" y="4008859"/>
            <a:ext cx="3193883" cy="1843976"/>
          </a:xfrm>
        </p:spPr>
        <p:txBody>
          <a:bodyPr anchor="ctr"/>
          <a:lstStyle>
            <a:lvl1pPr marL="0" indent="0" algn="ctr">
              <a:spcBef>
                <a:spcPts val="0"/>
              </a:spcBef>
              <a:buFontTx/>
              <a:buNone/>
              <a:defRPr sz="2200"/>
            </a:lvl1pPr>
            <a:lvl2pPr marL="269875" indent="0" algn="ctr">
              <a:buFontTx/>
              <a:buNone/>
              <a:defRPr/>
            </a:lvl2pPr>
            <a:lvl3pPr marL="492125" indent="0" algn="ctr">
              <a:buFontTx/>
              <a:buNone/>
              <a:defRPr/>
            </a:lvl3pPr>
            <a:lvl4pPr marL="714375" indent="0" algn="ctr">
              <a:buFontTx/>
              <a:buNone/>
              <a:defRPr/>
            </a:lvl4pPr>
          </a:lstStyle>
          <a:p>
            <a:pPr lvl="0"/>
            <a:r>
              <a:rPr lang="en-US"/>
              <a:t>Click to add content</a:t>
            </a:r>
          </a:p>
        </p:txBody>
      </p:sp>
      <p:sp>
        <p:nvSpPr>
          <p:cNvPr id="23" name="Text Placeholder 10">
            <a:extLst>
              <a:ext uri="{FF2B5EF4-FFF2-40B4-BE49-F238E27FC236}">
                <a16:creationId xmlns:a16="http://schemas.microsoft.com/office/drawing/2014/main" id="{BD158E3D-84B3-4347-AFE2-5B53EAEFE874}"/>
              </a:ext>
            </a:extLst>
          </p:cNvPr>
          <p:cNvSpPr>
            <a:spLocks noGrp="1"/>
          </p:cNvSpPr>
          <p:nvPr>
            <p:ph type="body" sz="quarter" idx="22" hasCustomPrompt="1"/>
          </p:nvPr>
        </p:nvSpPr>
        <p:spPr>
          <a:xfrm>
            <a:off x="9565431" y="4008858"/>
            <a:ext cx="2036292" cy="1843977"/>
          </a:xfrm>
          <a:solidFill>
            <a:schemeClr val="bg2">
              <a:lumMod val="95000"/>
            </a:schemeClr>
          </a:solidFill>
          <a:ln>
            <a:noFill/>
          </a:ln>
        </p:spPr>
        <p:txBody>
          <a:bodyPr lIns="72000" tIns="72000" rIns="72000" bIns="72000"/>
          <a:lstStyle>
            <a:lvl1pPr marL="0" indent="0">
              <a:spcBef>
                <a:spcPts val="0"/>
              </a:spcBef>
              <a:buNone/>
              <a:defRPr sz="1800"/>
            </a:lvl1pPr>
          </a:lstStyle>
          <a:p>
            <a:pPr lvl="0"/>
            <a:r>
              <a:rPr lang="en-US"/>
              <a:t>Click to add text</a:t>
            </a:r>
          </a:p>
        </p:txBody>
      </p:sp>
      <p:pic>
        <p:nvPicPr>
          <p:cNvPr id="21" name="Picture 20">
            <a:extLst>
              <a:ext uri="{FF2B5EF4-FFF2-40B4-BE49-F238E27FC236}">
                <a16:creationId xmlns:a16="http://schemas.microsoft.com/office/drawing/2014/main" id="{30321C72-2AF4-B849-A361-EDC43E8175CD}"/>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1773101399"/>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Jade-Teal Title [Adviser]">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67327BC-528E-054E-9501-FD48E7423A84}"/>
              </a:ext>
            </a:extLst>
          </p:cNvPr>
          <p:cNvSpPr>
            <a:spLocks noGrp="1"/>
          </p:cNvSpPr>
          <p:nvPr>
            <p:ph type="body" sz="quarter" idx="13" hasCustomPrompt="1"/>
          </p:nvPr>
        </p:nvSpPr>
        <p:spPr>
          <a:xfrm>
            <a:off x="782882" y="3520655"/>
            <a:ext cx="9309100" cy="583956"/>
          </a:xfrm>
        </p:spPr>
        <p:txBody>
          <a:bodyPr/>
          <a:lstStyle>
            <a:lvl1pPr marL="0" indent="0">
              <a:buNone/>
              <a:defRPr/>
            </a:lvl1pPr>
          </a:lstStyle>
          <a:p>
            <a:r>
              <a:rPr lang="en-US"/>
              <a:t>Click to edit presentation subtitle</a:t>
            </a:r>
          </a:p>
        </p:txBody>
      </p:sp>
      <p:sp>
        <p:nvSpPr>
          <p:cNvPr id="12" name="Text Placeholder 11">
            <a:extLst>
              <a:ext uri="{FF2B5EF4-FFF2-40B4-BE49-F238E27FC236}">
                <a16:creationId xmlns:a16="http://schemas.microsoft.com/office/drawing/2014/main" id="{5F5C18E4-AD98-0140-9A39-F147796ADC6E}"/>
              </a:ext>
            </a:extLst>
          </p:cNvPr>
          <p:cNvSpPr>
            <a:spLocks noGrp="1"/>
          </p:cNvSpPr>
          <p:nvPr>
            <p:ph type="body" sz="quarter" idx="14" hasCustomPrompt="1"/>
          </p:nvPr>
        </p:nvSpPr>
        <p:spPr>
          <a:xfrm>
            <a:off x="782638" y="2630488"/>
            <a:ext cx="9309100" cy="790575"/>
          </a:xfrm>
        </p:spPr>
        <p:txBody>
          <a:bodyPr/>
          <a:lstStyle>
            <a:lvl1pPr marL="0" indent="0">
              <a:buNone/>
              <a:defRPr sz="5400">
                <a:solidFill>
                  <a:schemeClr val="accent2"/>
                </a:solidFill>
              </a:defRPr>
            </a:lvl1pPr>
          </a:lstStyle>
          <a:p>
            <a:pPr lvl="0"/>
            <a:r>
              <a:rPr lang="en-US"/>
              <a:t>Click to edit presentation title</a:t>
            </a:r>
          </a:p>
        </p:txBody>
      </p:sp>
      <p:sp>
        <p:nvSpPr>
          <p:cNvPr id="10" name="Text Placeholder 7">
            <a:extLst>
              <a:ext uri="{FF2B5EF4-FFF2-40B4-BE49-F238E27FC236}">
                <a16:creationId xmlns:a16="http://schemas.microsoft.com/office/drawing/2014/main" id="{803C84F2-0E03-E046-903D-25E2A9B18D02}"/>
              </a:ext>
            </a:extLst>
          </p:cNvPr>
          <p:cNvSpPr>
            <a:spLocks noGrp="1"/>
          </p:cNvSpPr>
          <p:nvPr>
            <p:ph type="body" sz="quarter" idx="15" hasCustomPrompt="1"/>
          </p:nvPr>
        </p:nvSpPr>
        <p:spPr>
          <a:xfrm>
            <a:off x="782883" y="4248064"/>
            <a:ext cx="4418013" cy="366462"/>
          </a:xfrm>
        </p:spPr>
        <p:txBody>
          <a:bodyPr/>
          <a:lstStyle>
            <a:lvl1pPr marL="0" marR="0" indent="0" algn="l" defTabSz="914377" rtl="0" eaLnBrk="1" fontAlgn="auto" latinLnBrk="0" hangingPunct="1">
              <a:lnSpc>
                <a:spcPct val="90000"/>
              </a:lnSpc>
              <a:spcBef>
                <a:spcPts val="800"/>
              </a:spcBef>
              <a:spcAft>
                <a:spcPts val="0"/>
              </a:spcAft>
              <a:buClrTx/>
              <a:buSzTx/>
              <a:buFontTx/>
              <a:buNone/>
              <a:tabLst/>
              <a:defRPr sz="1800">
                <a:solidFill>
                  <a:schemeClr val="tx1"/>
                </a:solidFill>
              </a:defRPr>
            </a:lvl1pPr>
          </a:lstStyle>
          <a:p>
            <a:r>
              <a:rPr lang="en-US"/>
              <a:t>Click to add date</a:t>
            </a:r>
          </a:p>
        </p:txBody>
      </p:sp>
      <p:sp>
        <p:nvSpPr>
          <p:cNvPr id="9" name="Text Placeholder 7">
            <a:extLst>
              <a:ext uri="{FF2B5EF4-FFF2-40B4-BE49-F238E27FC236}">
                <a16:creationId xmlns:a16="http://schemas.microsoft.com/office/drawing/2014/main" id="{9ADF48DD-39C2-1B4F-BD0B-0788D7790CEC}"/>
              </a:ext>
            </a:extLst>
          </p:cNvPr>
          <p:cNvSpPr>
            <a:spLocks noGrp="1"/>
          </p:cNvSpPr>
          <p:nvPr>
            <p:ph type="body" sz="quarter" idx="16" hasCustomPrompt="1"/>
          </p:nvPr>
        </p:nvSpPr>
        <p:spPr>
          <a:xfrm>
            <a:off x="782638" y="6225815"/>
            <a:ext cx="5123310" cy="366462"/>
          </a:xfrm>
        </p:spPr>
        <p:txBody>
          <a:bodyPr/>
          <a:lstStyle>
            <a:lvl1pPr marL="0" marR="0" indent="0" algn="l" defTabSz="914377" rtl="0" eaLnBrk="1" fontAlgn="auto" latinLnBrk="0" hangingPunct="1">
              <a:lnSpc>
                <a:spcPct val="90000"/>
              </a:lnSpc>
              <a:spcBef>
                <a:spcPts val="800"/>
              </a:spcBef>
              <a:spcAft>
                <a:spcPts val="0"/>
              </a:spcAft>
              <a:buClrTx/>
              <a:buSzTx/>
              <a:buFontTx/>
              <a:buNone/>
              <a:tabLst/>
              <a:defRPr sz="1800">
                <a:solidFill>
                  <a:schemeClr val="tx1"/>
                </a:solidFill>
              </a:defRPr>
            </a:lvl1pPr>
          </a:lstStyle>
          <a:p>
            <a:r>
              <a:rPr lang="en-US"/>
              <a:t>This is just for UK advisers – it’s not for use with clients</a:t>
            </a:r>
          </a:p>
        </p:txBody>
      </p:sp>
      <p:pic>
        <p:nvPicPr>
          <p:cNvPr id="14" name="Picture 13" descr="A picture containing text&#10;&#10;Description automatically generated">
            <a:extLst>
              <a:ext uri="{FF2B5EF4-FFF2-40B4-BE49-F238E27FC236}">
                <a16:creationId xmlns:a16="http://schemas.microsoft.com/office/drawing/2014/main" id="{FD700D36-E340-894D-AA94-3B82F7D753AF}"/>
              </a:ext>
            </a:extLst>
          </p:cNvPr>
          <p:cNvPicPr>
            <a:picLocks noChangeAspect="1"/>
          </p:cNvPicPr>
          <p:nvPr userDrawn="1"/>
        </p:nvPicPr>
        <p:blipFill>
          <a:blip r:embed="rId2"/>
          <a:stretch>
            <a:fillRect/>
          </a:stretch>
        </p:blipFill>
        <p:spPr>
          <a:xfrm>
            <a:off x="10450897" y="409864"/>
            <a:ext cx="1320800" cy="571500"/>
          </a:xfrm>
          <a:prstGeom prst="rect">
            <a:avLst/>
          </a:prstGeom>
        </p:spPr>
      </p:pic>
      <p:pic>
        <p:nvPicPr>
          <p:cNvPr id="15" name="Picture 14">
            <a:extLst>
              <a:ext uri="{FF2B5EF4-FFF2-40B4-BE49-F238E27FC236}">
                <a16:creationId xmlns:a16="http://schemas.microsoft.com/office/drawing/2014/main" id="{4C6CEB37-349A-1E45-9F8D-87D6499ABA27}"/>
              </a:ext>
            </a:extLst>
          </p:cNvPr>
          <p:cNvPicPr preferRelativeResize="0">
            <a:picLocks/>
          </p:cNvPicPr>
          <p:nvPr userDrawn="1"/>
        </p:nvPicPr>
        <p:blipFill>
          <a:blip r:embed="rId3"/>
          <a:srcRect/>
          <a:stretch/>
        </p:blipFill>
        <p:spPr>
          <a:xfrm>
            <a:off x="0" y="1141200"/>
            <a:ext cx="360000" cy="5760000"/>
          </a:xfrm>
          <a:prstGeom prst="rect">
            <a:avLst/>
          </a:prstGeom>
        </p:spPr>
      </p:pic>
    </p:spTree>
    <p:extLst>
      <p:ext uri="{BB962C8B-B14F-4D97-AF65-F5344CB8AC3E}">
        <p14:creationId xmlns:p14="http://schemas.microsoft.com/office/powerpoint/2010/main" val="20802116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Jade-Teal Content [Photo]">
    <p:spTree>
      <p:nvGrpSpPr>
        <p:cNvPr id="1" name=""/>
        <p:cNvGrpSpPr/>
        <p:nvPr/>
      </p:nvGrpSpPr>
      <p:grpSpPr>
        <a:xfrm>
          <a:off x="0" y="0"/>
          <a:ext cx="0" cy="0"/>
          <a:chOff x="0" y="0"/>
          <a:chExt cx="0" cy="0"/>
        </a:xfrm>
      </p:grpSpPr>
      <p:sp>
        <p:nvSpPr>
          <p:cNvPr id="2" name="Title 1"/>
          <p:cNvSpPr>
            <a:spLocks noGrp="1"/>
          </p:cNvSpPr>
          <p:nvPr>
            <p:ph type="title"/>
          </p:nvPr>
        </p:nvSpPr>
        <p:spPr>
          <a:xfrm>
            <a:off x="612000" y="504540"/>
            <a:ext cx="5279917" cy="863084"/>
          </a:xfrm>
        </p:spPr>
        <p:txBody>
          <a:bodyPr/>
          <a:lstStyle>
            <a:lvl1pPr>
              <a:defRPr>
                <a:solidFill>
                  <a:schemeClr val="accent2"/>
                </a:solidFill>
              </a:defRPr>
            </a:lvl1pPr>
          </a:lstStyle>
          <a:p>
            <a:r>
              <a:rPr lang="en-US"/>
              <a:t>Click to edit Master title style</a:t>
            </a:r>
          </a:p>
        </p:txBody>
      </p:sp>
      <p:sp>
        <p:nvSpPr>
          <p:cNvPr id="6" name="Footer Placeholder 5"/>
          <p:cNvSpPr>
            <a:spLocks noGrp="1"/>
          </p:cNvSpPr>
          <p:nvPr>
            <p:ph type="ftr" sz="quarter" idx="11"/>
          </p:nvPr>
        </p:nvSpPr>
        <p:spPr>
          <a:xfrm>
            <a:off x="1279496" y="6356351"/>
            <a:ext cx="4612422" cy="365125"/>
          </a:xfrm>
        </p:spPr>
        <p:txBody>
          <a:bodyPr/>
          <a:lstStyle/>
          <a:p>
            <a:endParaRPr lang="en-US"/>
          </a:p>
        </p:txBody>
      </p:sp>
      <p:sp>
        <p:nvSpPr>
          <p:cNvPr id="7" name="Slide Number Placeholder 6"/>
          <p:cNvSpPr>
            <a:spLocks noGrp="1"/>
          </p:cNvSpPr>
          <p:nvPr>
            <p:ph type="sldNum" sz="quarter" idx="12"/>
          </p:nvPr>
        </p:nvSpPr>
        <p:spPr/>
        <p:txBody>
          <a:bodyPr/>
          <a:lstStyle/>
          <a:p>
            <a:fld id="{D0BB6535-0336-8449-81AC-9BE953FC5274}" type="slidenum">
              <a:rPr lang="en-US" smtClean="0"/>
              <a:t>‹#›</a:t>
            </a:fld>
            <a:endParaRPr lang="en-US"/>
          </a:p>
        </p:txBody>
      </p:sp>
      <p:sp>
        <p:nvSpPr>
          <p:cNvPr id="9" name="Content Placeholder 2">
            <a:extLst>
              <a:ext uri="{FF2B5EF4-FFF2-40B4-BE49-F238E27FC236}">
                <a16:creationId xmlns:a16="http://schemas.microsoft.com/office/drawing/2014/main" id="{0DA62CE8-03B6-3445-AE43-0B30BA5EFF4B}"/>
              </a:ext>
            </a:extLst>
          </p:cNvPr>
          <p:cNvSpPr>
            <a:spLocks noGrp="1"/>
          </p:cNvSpPr>
          <p:nvPr>
            <p:ph idx="1" hasCustomPrompt="1"/>
          </p:nvPr>
        </p:nvSpPr>
        <p:spPr>
          <a:xfrm>
            <a:off x="612000" y="2164466"/>
            <a:ext cx="5279917" cy="3838769"/>
          </a:xfrm>
        </p:spPr>
        <p:txBody>
          <a:bodyPr/>
          <a:lstStyle>
            <a:lvl1pPr>
              <a:buClr>
                <a:schemeClr val="accent2"/>
              </a:buClr>
              <a:defRPr/>
            </a:lvl1pPr>
            <a:lvl2pPr>
              <a:buClr>
                <a:schemeClr val="accent2"/>
              </a:buClr>
              <a:defRPr/>
            </a:lvl2pPr>
            <a:lvl3pPr>
              <a:buClr>
                <a:schemeClr val="accent2"/>
              </a:buClr>
              <a:defRPr/>
            </a:lvl3pPr>
            <a:lvl4pPr>
              <a:buClr>
                <a:schemeClr val="accent2"/>
              </a:buClr>
              <a:defRPr/>
            </a:lvl4pPr>
          </a:lstStyle>
          <a:p>
            <a:pPr lvl="0"/>
            <a:r>
              <a:rPr lang="en-US"/>
              <a:t>Edit Master text styles</a:t>
            </a:r>
          </a:p>
          <a:p>
            <a:pPr lvl="1"/>
            <a:r>
              <a:rPr lang="en-US"/>
              <a:t>Second level</a:t>
            </a:r>
          </a:p>
          <a:p>
            <a:pPr lvl="2"/>
            <a:r>
              <a:rPr lang="en-US"/>
              <a:t>Third level</a:t>
            </a:r>
          </a:p>
          <a:p>
            <a:pPr lvl="3"/>
            <a:r>
              <a:rPr lang="en-US"/>
              <a:t>Fourth level</a:t>
            </a:r>
          </a:p>
        </p:txBody>
      </p:sp>
      <p:sp>
        <p:nvSpPr>
          <p:cNvPr id="10" name="Text Placeholder 9">
            <a:extLst>
              <a:ext uri="{FF2B5EF4-FFF2-40B4-BE49-F238E27FC236}">
                <a16:creationId xmlns:a16="http://schemas.microsoft.com/office/drawing/2014/main" id="{EFF4AD3D-95CB-6542-B366-99C95554600A}"/>
              </a:ext>
            </a:extLst>
          </p:cNvPr>
          <p:cNvSpPr>
            <a:spLocks noGrp="1"/>
          </p:cNvSpPr>
          <p:nvPr>
            <p:ph type="body" sz="quarter" idx="13" hasCustomPrompt="1"/>
          </p:nvPr>
        </p:nvSpPr>
        <p:spPr>
          <a:xfrm>
            <a:off x="612776" y="1620000"/>
            <a:ext cx="5279232" cy="447675"/>
          </a:xfrm>
        </p:spPr>
        <p:txBody>
          <a:bodyPr/>
          <a:lstStyle>
            <a:lvl1pPr marL="0" indent="0">
              <a:spcBef>
                <a:spcPts val="0"/>
              </a:spcBef>
              <a:buNone/>
              <a:defRPr>
                <a:solidFill>
                  <a:schemeClr val="accent1"/>
                </a:solidFill>
              </a:defRPr>
            </a:lvl1pPr>
            <a:lvl2pPr marL="457189" indent="0">
              <a:buNone/>
              <a:defRPr/>
            </a:lvl2pPr>
            <a:lvl3pPr marL="914377" indent="0">
              <a:buNone/>
              <a:defRPr/>
            </a:lvl3pPr>
            <a:lvl4pPr marL="1371566" indent="0">
              <a:buNone/>
              <a:defRPr/>
            </a:lvl4pPr>
            <a:lvl5pPr marL="1828755" indent="0">
              <a:buNone/>
              <a:defRPr/>
            </a:lvl5pPr>
          </a:lstStyle>
          <a:p>
            <a:pPr lvl="0"/>
            <a:r>
              <a:rPr lang="en-US"/>
              <a:t>Click to insert subtitle</a:t>
            </a:r>
          </a:p>
        </p:txBody>
      </p:sp>
      <p:sp>
        <p:nvSpPr>
          <p:cNvPr id="12" name="Picture Placeholder 16">
            <a:extLst>
              <a:ext uri="{FF2B5EF4-FFF2-40B4-BE49-F238E27FC236}">
                <a16:creationId xmlns:a16="http://schemas.microsoft.com/office/drawing/2014/main" id="{3C6D9777-B28A-4A4B-9F4A-769B8DE1F0B0}"/>
              </a:ext>
            </a:extLst>
          </p:cNvPr>
          <p:cNvSpPr>
            <a:spLocks noGrp="1"/>
          </p:cNvSpPr>
          <p:nvPr>
            <p:ph type="pic" sz="quarter" idx="10" hasCustomPrompt="1"/>
          </p:nvPr>
        </p:nvSpPr>
        <p:spPr>
          <a:xfrm>
            <a:off x="6082748" y="0"/>
            <a:ext cx="6109252" cy="6858000"/>
          </a:xfrm>
          <a:solidFill>
            <a:schemeClr val="bg1">
              <a:lumMod val="75000"/>
            </a:schemeClr>
          </a:solidFill>
        </p:spPr>
        <p:txBody>
          <a:bodyPr anchor="ctr"/>
          <a:lstStyle>
            <a:lvl1pPr marL="0" indent="0" algn="ctr">
              <a:buNone/>
              <a:defRPr>
                <a:solidFill>
                  <a:schemeClr val="tx1"/>
                </a:solidFill>
              </a:defRPr>
            </a:lvl1pPr>
          </a:lstStyle>
          <a:p>
            <a:r>
              <a:rPr lang="en-US"/>
              <a:t>Click to insert photograph </a:t>
            </a:r>
            <a:br>
              <a:rPr lang="en-US"/>
            </a:br>
            <a:r>
              <a:rPr lang="en-US"/>
              <a:t>or paste here</a:t>
            </a:r>
          </a:p>
        </p:txBody>
      </p:sp>
      <p:pic>
        <p:nvPicPr>
          <p:cNvPr id="14" name="Picture 13">
            <a:extLst>
              <a:ext uri="{FF2B5EF4-FFF2-40B4-BE49-F238E27FC236}">
                <a16:creationId xmlns:a16="http://schemas.microsoft.com/office/drawing/2014/main" id="{3773D717-FA92-424E-8348-E608B6169EC6}"/>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712864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Jade-Teal Points [Half Photo]">
    <p:spTree>
      <p:nvGrpSpPr>
        <p:cNvPr id="1" name=""/>
        <p:cNvGrpSpPr/>
        <p:nvPr/>
      </p:nvGrpSpPr>
      <p:grpSpPr>
        <a:xfrm>
          <a:off x="0" y="0"/>
          <a:ext cx="0" cy="0"/>
          <a:chOff x="0" y="0"/>
          <a:chExt cx="0" cy="0"/>
        </a:xfrm>
      </p:grpSpPr>
      <p:sp>
        <p:nvSpPr>
          <p:cNvPr id="2" name="Title 1"/>
          <p:cNvSpPr>
            <a:spLocks noGrp="1"/>
          </p:cNvSpPr>
          <p:nvPr>
            <p:ph type="title"/>
          </p:nvPr>
        </p:nvSpPr>
        <p:spPr>
          <a:xfrm>
            <a:off x="612000" y="504540"/>
            <a:ext cx="5279917" cy="863084"/>
          </a:xfrm>
        </p:spPr>
        <p:txBody>
          <a:bodyPr/>
          <a:lstStyle>
            <a:lvl1pPr>
              <a:defRPr>
                <a:solidFill>
                  <a:schemeClr val="accent2"/>
                </a:solidFill>
              </a:defRPr>
            </a:lvl1pPr>
          </a:lstStyle>
          <a:p>
            <a:r>
              <a:rPr lang="en-US"/>
              <a:t>Click to edit Master title style</a:t>
            </a:r>
          </a:p>
        </p:txBody>
      </p:sp>
      <p:sp>
        <p:nvSpPr>
          <p:cNvPr id="6" name="Footer Placeholder 5"/>
          <p:cNvSpPr>
            <a:spLocks noGrp="1"/>
          </p:cNvSpPr>
          <p:nvPr>
            <p:ph type="ftr" sz="quarter" idx="11"/>
          </p:nvPr>
        </p:nvSpPr>
        <p:spPr>
          <a:xfrm>
            <a:off x="1279496" y="6356351"/>
            <a:ext cx="4612422" cy="365125"/>
          </a:xfrm>
        </p:spPr>
        <p:txBody>
          <a:bodyPr/>
          <a:lstStyle/>
          <a:p>
            <a:endParaRPr lang="en-US"/>
          </a:p>
        </p:txBody>
      </p:sp>
      <p:sp>
        <p:nvSpPr>
          <p:cNvPr id="7" name="Slide Number Placeholder 6"/>
          <p:cNvSpPr>
            <a:spLocks noGrp="1"/>
          </p:cNvSpPr>
          <p:nvPr>
            <p:ph type="sldNum" sz="quarter" idx="12"/>
          </p:nvPr>
        </p:nvSpPr>
        <p:spPr/>
        <p:txBody>
          <a:bodyPr/>
          <a:lstStyle/>
          <a:p>
            <a:fld id="{D0BB6535-0336-8449-81AC-9BE953FC5274}" type="slidenum">
              <a:rPr lang="en-US" smtClean="0"/>
              <a:t>‹#›</a:t>
            </a:fld>
            <a:endParaRPr lang="en-US"/>
          </a:p>
        </p:txBody>
      </p:sp>
      <p:sp>
        <p:nvSpPr>
          <p:cNvPr id="12" name="Picture Placeholder 16">
            <a:extLst>
              <a:ext uri="{FF2B5EF4-FFF2-40B4-BE49-F238E27FC236}">
                <a16:creationId xmlns:a16="http://schemas.microsoft.com/office/drawing/2014/main" id="{3C6D9777-B28A-4A4B-9F4A-769B8DE1F0B0}"/>
              </a:ext>
            </a:extLst>
          </p:cNvPr>
          <p:cNvSpPr>
            <a:spLocks noGrp="1"/>
          </p:cNvSpPr>
          <p:nvPr>
            <p:ph type="pic" sz="quarter" idx="10" hasCustomPrompt="1"/>
          </p:nvPr>
        </p:nvSpPr>
        <p:spPr>
          <a:xfrm>
            <a:off x="6082748" y="0"/>
            <a:ext cx="6109252" cy="6858000"/>
          </a:xfrm>
          <a:solidFill>
            <a:schemeClr val="bg1">
              <a:lumMod val="75000"/>
            </a:schemeClr>
          </a:solidFill>
        </p:spPr>
        <p:txBody>
          <a:bodyPr anchor="ctr"/>
          <a:lstStyle>
            <a:lvl1pPr marL="0" indent="0" algn="ctr">
              <a:buNone/>
              <a:defRPr>
                <a:solidFill>
                  <a:schemeClr val="tx1"/>
                </a:solidFill>
              </a:defRPr>
            </a:lvl1pPr>
          </a:lstStyle>
          <a:p>
            <a:r>
              <a:rPr lang="en-US"/>
              <a:t>Click to insert photograph </a:t>
            </a:r>
            <a:br>
              <a:rPr lang="en-US"/>
            </a:br>
            <a:r>
              <a:rPr lang="en-US"/>
              <a:t>or paste here</a:t>
            </a:r>
          </a:p>
        </p:txBody>
      </p:sp>
      <p:sp>
        <p:nvSpPr>
          <p:cNvPr id="13" name="Text Placeholder 11">
            <a:extLst>
              <a:ext uri="{FF2B5EF4-FFF2-40B4-BE49-F238E27FC236}">
                <a16:creationId xmlns:a16="http://schemas.microsoft.com/office/drawing/2014/main" id="{32B4B324-A238-8B41-B66B-21C342AD3B0A}"/>
              </a:ext>
            </a:extLst>
          </p:cNvPr>
          <p:cNvSpPr>
            <a:spLocks noGrp="1"/>
          </p:cNvSpPr>
          <p:nvPr>
            <p:ph type="body" sz="quarter" idx="14" hasCustomPrompt="1"/>
          </p:nvPr>
        </p:nvSpPr>
        <p:spPr>
          <a:xfrm>
            <a:off x="612000" y="1620000"/>
            <a:ext cx="5279917"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14" name="Text Placeholder 11">
            <a:extLst>
              <a:ext uri="{FF2B5EF4-FFF2-40B4-BE49-F238E27FC236}">
                <a16:creationId xmlns:a16="http://schemas.microsoft.com/office/drawing/2014/main" id="{46EC3A1B-5BE4-AD41-A06D-7D4A3EB355E3}"/>
              </a:ext>
            </a:extLst>
          </p:cNvPr>
          <p:cNvSpPr>
            <a:spLocks noGrp="1"/>
          </p:cNvSpPr>
          <p:nvPr>
            <p:ph type="body" sz="quarter" idx="15" hasCustomPrompt="1"/>
          </p:nvPr>
        </p:nvSpPr>
        <p:spPr>
          <a:xfrm>
            <a:off x="612000" y="2029397"/>
            <a:ext cx="5279917"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sp>
        <p:nvSpPr>
          <p:cNvPr id="15" name="Text Placeholder 11">
            <a:extLst>
              <a:ext uri="{FF2B5EF4-FFF2-40B4-BE49-F238E27FC236}">
                <a16:creationId xmlns:a16="http://schemas.microsoft.com/office/drawing/2014/main" id="{6C544F68-2295-4846-BBC3-CB66A11A82FA}"/>
              </a:ext>
            </a:extLst>
          </p:cNvPr>
          <p:cNvSpPr>
            <a:spLocks noGrp="1"/>
          </p:cNvSpPr>
          <p:nvPr>
            <p:ph type="body" sz="quarter" idx="16" hasCustomPrompt="1"/>
          </p:nvPr>
        </p:nvSpPr>
        <p:spPr>
          <a:xfrm>
            <a:off x="612000" y="2792438"/>
            <a:ext cx="5279917"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16" name="Text Placeholder 11">
            <a:extLst>
              <a:ext uri="{FF2B5EF4-FFF2-40B4-BE49-F238E27FC236}">
                <a16:creationId xmlns:a16="http://schemas.microsoft.com/office/drawing/2014/main" id="{BD606E93-813E-7E4C-83CF-24C186DF985D}"/>
              </a:ext>
            </a:extLst>
          </p:cNvPr>
          <p:cNvSpPr>
            <a:spLocks noGrp="1"/>
          </p:cNvSpPr>
          <p:nvPr>
            <p:ph type="body" sz="quarter" idx="17" hasCustomPrompt="1"/>
          </p:nvPr>
        </p:nvSpPr>
        <p:spPr>
          <a:xfrm>
            <a:off x="612000" y="3166433"/>
            <a:ext cx="5279917"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sp>
        <p:nvSpPr>
          <p:cNvPr id="17" name="Text Placeholder 11">
            <a:extLst>
              <a:ext uri="{FF2B5EF4-FFF2-40B4-BE49-F238E27FC236}">
                <a16:creationId xmlns:a16="http://schemas.microsoft.com/office/drawing/2014/main" id="{2B40F9EF-6794-514E-8E83-A0C6AC7F80C2}"/>
              </a:ext>
            </a:extLst>
          </p:cNvPr>
          <p:cNvSpPr>
            <a:spLocks noGrp="1"/>
          </p:cNvSpPr>
          <p:nvPr>
            <p:ph type="body" sz="quarter" idx="18" hasCustomPrompt="1"/>
          </p:nvPr>
        </p:nvSpPr>
        <p:spPr>
          <a:xfrm>
            <a:off x="612000" y="3929474"/>
            <a:ext cx="5279917"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18" name="Text Placeholder 11">
            <a:extLst>
              <a:ext uri="{FF2B5EF4-FFF2-40B4-BE49-F238E27FC236}">
                <a16:creationId xmlns:a16="http://schemas.microsoft.com/office/drawing/2014/main" id="{C698E5E7-DE9F-A54A-B800-722D94D0AEEC}"/>
              </a:ext>
            </a:extLst>
          </p:cNvPr>
          <p:cNvSpPr>
            <a:spLocks noGrp="1"/>
          </p:cNvSpPr>
          <p:nvPr>
            <p:ph type="body" sz="quarter" idx="19" hasCustomPrompt="1"/>
          </p:nvPr>
        </p:nvSpPr>
        <p:spPr>
          <a:xfrm>
            <a:off x="612000" y="4303469"/>
            <a:ext cx="5279917"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sp>
        <p:nvSpPr>
          <p:cNvPr id="19" name="Text Placeholder 11">
            <a:extLst>
              <a:ext uri="{FF2B5EF4-FFF2-40B4-BE49-F238E27FC236}">
                <a16:creationId xmlns:a16="http://schemas.microsoft.com/office/drawing/2014/main" id="{F6D8B205-8369-514D-845C-F1E091273457}"/>
              </a:ext>
            </a:extLst>
          </p:cNvPr>
          <p:cNvSpPr>
            <a:spLocks noGrp="1"/>
          </p:cNvSpPr>
          <p:nvPr>
            <p:ph type="body" sz="quarter" idx="20" hasCustomPrompt="1"/>
          </p:nvPr>
        </p:nvSpPr>
        <p:spPr>
          <a:xfrm>
            <a:off x="612000" y="5062577"/>
            <a:ext cx="5279917"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20" name="Text Placeholder 11">
            <a:extLst>
              <a:ext uri="{FF2B5EF4-FFF2-40B4-BE49-F238E27FC236}">
                <a16:creationId xmlns:a16="http://schemas.microsoft.com/office/drawing/2014/main" id="{0647CE9E-3CCF-B848-ADEE-D0BBA7FA143E}"/>
              </a:ext>
            </a:extLst>
          </p:cNvPr>
          <p:cNvSpPr>
            <a:spLocks noGrp="1"/>
          </p:cNvSpPr>
          <p:nvPr>
            <p:ph type="body" sz="quarter" idx="21" hasCustomPrompt="1"/>
          </p:nvPr>
        </p:nvSpPr>
        <p:spPr>
          <a:xfrm>
            <a:off x="612000" y="5436572"/>
            <a:ext cx="5279917"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pic>
        <p:nvPicPr>
          <p:cNvPr id="23" name="Picture 22">
            <a:extLst>
              <a:ext uri="{FF2B5EF4-FFF2-40B4-BE49-F238E27FC236}">
                <a16:creationId xmlns:a16="http://schemas.microsoft.com/office/drawing/2014/main" id="{8FCE6F1B-4F9F-244B-99DD-5EF86EDE18A9}"/>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28232179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Jade-Teal Content [Half Chart]">
    <p:spTree>
      <p:nvGrpSpPr>
        <p:cNvPr id="1" name=""/>
        <p:cNvGrpSpPr/>
        <p:nvPr/>
      </p:nvGrpSpPr>
      <p:grpSpPr>
        <a:xfrm>
          <a:off x="0" y="0"/>
          <a:ext cx="0" cy="0"/>
          <a:chOff x="0" y="0"/>
          <a:chExt cx="0" cy="0"/>
        </a:xfrm>
      </p:grpSpPr>
      <p:sp>
        <p:nvSpPr>
          <p:cNvPr id="2" name="Title 1"/>
          <p:cNvSpPr>
            <a:spLocks noGrp="1"/>
          </p:cNvSpPr>
          <p:nvPr>
            <p:ph type="title"/>
          </p:nvPr>
        </p:nvSpPr>
        <p:spPr>
          <a:xfrm>
            <a:off x="612000" y="504540"/>
            <a:ext cx="5279917" cy="863084"/>
          </a:xfrm>
        </p:spPr>
        <p:txBody>
          <a:bodyPr/>
          <a:lstStyle>
            <a:lvl1pPr>
              <a:defRPr>
                <a:solidFill>
                  <a:schemeClr val="accent2"/>
                </a:solidFill>
              </a:defRPr>
            </a:lvl1pPr>
          </a:lstStyle>
          <a:p>
            <a:r>
              <a:rPr lang="en-US"/>
              <a:t>Click to edit Master title style</a:t>
            </a:r>
          </a:p>
        </p:txBody>
      </p:sp>
      <p:sp>
        <p:nvSpPr>
          <p:cNvPr id="6" name="Footer Placeholder 5"/>
          <p:cNvSpPr>
            <a:spLocks noGrp="1"/>
          </p:cNvSpPr>
          <p:nvPr>
            <p:ph type="ftr" sz="quarter" idx="11"/>
          </p:nvPr>
        </p:nvSpPr>
        <p:spPr>
          <a:xfrm>
            <a:off x="1279496" y="6356351"/>
            <a:ext cx="4612422" cy="365125"/>
          </a:xfrm>
        </p:spPr>
        <p:txBody>
          <a:bodyPr/>
          <a:lstStyle/>
          <a:p>
            <a:endParaRPr lang="en-US"/>
          </a:p>
        </p:txBody>
      </p:sp>
      <p:sp>
        <p:nvSpPr>
          <p:cNvPr id="7" name="Slide Number Placeholder 6"/>
          <p:cNvSpPr>
            <a:spLocks noGrp="1"/>
          </p:cNvSpPr>
          <p:nvPr>
            <p:ph type="sldNum" sz="quarter" idx="12"/>
          </p:nvPr>
        </p:nvSpPr>
        <p:spPr/>
        <p:txBody>
          <a:bodyPr/>
          <a:lstStyle/>
          <a:p>
            <a:fld id="{D0BB6535-0336-8449-81AC-9BE953FC5274}" type="slidenum">
              <a:rPr lang="en-US" smtClean="0"/>
              <a:t>‹#›</a:t>
            </a:fld>
            <a:endParaRPr lang="en-US"/>
          </a:p>
        </p:txBody>
      </p:sp>
      <p:sp>
        <p:nvSpPr>
          <p:cNvPr id="9" name="Content Placeholder 2">
            <a:extLst>
              <a:ext uri="{FF2B5EF4-FFF2-40B4-BE49-F238E27FC236}">
                <a16:creationId xmlns:a16="http://schemas.microsoft.com/office/drawing/2014/main" id="{0DA62CE8-03B6-3445-AE43-0B30BA5EFF4B}"/>
              </a:ext>
            </a:extLst>
          </p:cNvPr>
          <p:cNvSpPr>
            <a:spLocks noGrp="1"/>
          </p:cNvSpPr>
          <p:nvPr>
            <p:ph idx="1" hasCustomPrompt="1"/>
          </p:nvPr>
        </p:nvSpPr>
        <p:spPr>
          <a:xfrm>
            <a:off x="612000" y="2164466"/>
            <a:ext cx="5279917" cy="3808071"/>
          </a:xfrm>
        </p:spPr>
        <p:txBody>
          <a:bodyPr/>
          <a:lstStyle>
            <a:lvl1pPr>
              <a:buClr>
                <a:schemeClr val="accent2"/>
              </a:buClr>
              <a:defRPr/>
            </a:lvl1pPr>
            <a:lvl2pPr>
              <a:buClr>
                <a:schemeClr val="accent2"/>
              </a:buClr>
              <a:defRPr/>
            </a:lvl2pPr>
            <a:lvl3pPr>
              <a:buClr>
                <a:schemeClr val="accent2"/>
              </a:buClr>
              <a:defRPr/>
            </a:lvl3pPr>
            <a:lvl4pPr>
              <a:buClr>
                <a:schemeClr val="accent2"/>
              </a:buClr>
              <a:defRPr/>
            </a:lvl4pPr>
          </a:lstStyle>
          <a:p>
            <a:pPr lvl="0"/>
            <a:r>
              <a:rPr lang="en-US"/>
              <a:t>Edit Master text styles</a:t>
            </a:r>
          </a:p>
          <a:p>
            <a:pPr lvl="1"/>
            <a:r>
              <a:rPr lang="en-US"/>
              <a:t>Second level</a:t>
            </a:r>
          </a:p>
          <a:p>
            <a:pPr lvl="2"/>
            <a:r>
              <a:rPr lang="en-US"/>
              <a:t>Third level</a:t>
            </a:r>
          </a:p>
          <a:p>
            <a:pPr lvl="3"/>
            <a:r>
              <a:rPr lang="en-US"/>
              <a:t>Fourth level</a:t>
            </a:r>
          </a:p>
        </p:txBody>
      </p:sp>
      <p:sp>
        <p:nvSpPr>
          <p:cNvPr id="10" name="Text Placeholder 9">
            <a:extLst>
              <a:ext uri="{FF2B5EF4-FFF2-40B4-BE49-F238E27FC236}">
                <a16:creationId xmlns:a16="http://schemas.microsoft.com/office/drawing/2014/main" id="{EFF4AD3D-95CB-6542-B366-99C95554600A}"/>
              </a:ext>
            </a:extLst>
          </p:cNvPr>
          <p:cNvSpPr>
            <a:spLocks noGrp="1"/>
          </p:cNvSpPr>
          <p:nvPr>
            <p:ph type="body" sz="quarter" idx="13" hasCustomPrompt="1"/>
          </p:nvPr>
        </p:nvSpPr>
        <p:spPr>
          <a:xfrm>
            <a:off x="612776" y="1620000"/>
            <a:ext cx="5279232" cy="447675"/>
          </a:xfrm>
        </p:spPr>
        <p:txBody>
          <a:bodyPr/>
          <a:lstStyle>
            <a:lvl1pPr marL="0" indent="0">
              <a:buNone/>
              <a:defRPr>
                <a:solidFill>
                  <a:schemeClr val="accent1"/>
                </a:solidFill>
              </a:defRPr>
            </a:lvl1pPr>
            <a:lvl2pPr marL="457189" indent="0">
              <a:buNone/>
              <a:defRPr/>
            </a:lvl2pPr>
            <a:lvl3pPr marL="914377" indent="0">
              <a:buNone/>
              <a:defRPr/>
            </a:lvl3pPr>
            <a:lvl4pPr marL="1371566" indent="0">
              <a:buNone/>
              <a:defRPr/>
            </a:lvl4pPr>
            <a:lvl5pPr marL="1828755" indent="0">
              <a:buNone/>
              <a:defRPr/>
            </a:lvl5pPr>
          </a:lstStyle>
          <a:p>
            <a:pPr lvl="0"/>
            <a:r>
              <a:rPr lang="en-US"/>
              <a:t>Click to insert subtitle</a:t>
            </a:r>
          </a:p>
        </p:txBody>
      </p:sp>
      <p:sp>
        <p:nvSpPr>
          <p:cNvPr id="4" name="Chart Placeholder 3">
            <a:extLst>
              <a:ext uri="{FF2B5EF4-FFF2-40B4-BE49-F238E27FC236}">
                <a16:creationId xmlns:a16="http://schemas.microsoft.com/office/drawing/2014/main" id="{3FD1E282-7C41-534C-9758-62AF9C78B363}"/>
              </a:ext>
            </a:extLst>
          </p:cNvPr>
          <p:cNvSpPr>
            <a:spLocks noGrp="1"/>
          </p:cNvSpPr>
          <p:nvPr>
            <p:ph type="chart" sz="quarter" idx="14" hasCustomPrompt="1"/>
          </p:nvPr>
        </p:nvSpPr>
        <p:spPr>
          <a:xfrm>
            <a:off x="6096000" y="1620000"/>
            <a:ext cx="5534025" cy="4352537"/>
          </a:xfrm>
        </p:spPr>
        <p:txBody>
          <a:bodyPr anchor="ctr"/>
          <a:lstStyle>
            <a:lvl1pPr marL="0" indent="0" algn="ctr">
              <a:buNone/>
              <a:defRPr/>
            </a:lvl1pPr>
          </a:lstStyle>
          <a:p>
            <a:r>
              <a:rPr lang="en-US"/>
              <a:t>Click to insert chart</a:t>
            </a:r>
          </a:p>
        </p:txBody>
      </p:sp>
      <p:pic>
        <p:nvPicPr>
          <p:cNvPr id="13" name="Picture 12">
            <a:extLst>
              <a:ext uri="{FF2B5EF4-FFF2-40B4-BE49-F238E27FC236}">
                <a16:creationId xmlns:a16="http://schemas.microsoft.com/office/drawing/2014/main" id="{CFF0A73A-E993-CF45-989E-A1397D629FC7}"/>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40763508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Jade-Teal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2"/>
                </a:solidFill>
              </a:defRPr>
            </a:lvl1pPr>
          </a:lstStyle>
          <a:p>
            <a:r>
              <a:rPr lang="en-US"/>
              <a:t>Click to edit title of slide</a:t>
            </a:r>
          </a:p>
        </p:txBody>
      </p:sp>
      <p:sp>
        <p:nvSpPr>
          <p:cNvPr id="3" name="Content Placeholder 2"/>
          <p:cNvSpPr>
            <a:spLocks noGrp="1"/>
          </p:cNvSpPr>
          <p:nvPr>
            <p:ph idx="1" hasCustomPrompt="1"/>
          </p:nvPr>
        </p:nvSpPr>
        <p:spPr>
          <a:xfrm>
            <a:off x="611999" y="1619999"/>
            <a:ext cx="10954800" cy="4320000"/>
          </a:xfrm>
        </p:spPr>
        <p:txBody>
          <a:bodyPr/>
          <a:lstStyle>
            <a:lvl1pPr>
              <a:buClr>
                <a:schemeClr val="accent2"/>
              </a:buClr>
              <a:defRPr/>
            </a:lvl1pPr>
            <a:lvl2pPr>
              <a:buClr>
                <a:schemeClr val="accent2"/>
              </a:buClr>
              <a:defRPr/>
            </a:lvl2pPr>
            <a:lvl3pPr>
              <a:buClr>
                <a:schemeClr val="accent2"/>
              </a:buClr>
              <a:defRPr/>
            </a:lvl3pPr>
            <a:lvl4pPr>
              <a:buClr>
                <a:schemeClr val="accent2"/>
              </a:buClr>
              <a:defRPr/>
            </a:lvl4pPr>
          </a:lstStyle>
          <a:p>
            <a:pPr lvl="0"/>
            <a:r>
              <a:rPr lang="en-US"/>
              <a:t>Edit Master text styles</a:t>
            </a:r>
          </a:p>
          <a:p>
            <a:pPr lvl="1"/>
            <a:r>
              <a:rPr lang="en-US"/>
              <a:t>Second level</a:t>
            </a:r>
          </a:p>
          <a:p>
            <a:pPr lvl="2"/>
            <a:r>
              <a:rPr lang="en-US"/>
              <a:t>Third level</a:t>
            </a:r>
          </a:p>
          <a:p>
            <a:pPr lvl="3"/>
            <a:r>
              <a:rPr lang="en-US"/>
              <a:t>Fourth level</a:t>
            </a:r>
          </a:p>
        </p:txBody>
      </p:sp>
      <p:sp>
        <p:nvSpPr>
          <p:cNvPr id="4" name="Date Placeholder 3"/>
          <p:cNvSpPr>
            <a:spLocks noGrp="1"/>
          </p:cNvSpPr>
          <p:nvPr>
            <p:ph type="dt" sz="half" idx="10"/>
          </p:nvPr>
        </p:nvSpPr>
        <p:spPr/>
        <p:txBody>
          <a:bodyPr/>
          <a:lstStyle/>
          <a:p>
            <a:fld id="{74B01D2D-BA42-F346-959C-C900066180D1}" type="datetime1">
              <a:rPr lang="en-GB" smtClean="0"/>
              <a:t>20/08/2025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pic>
        <p:nvPicPr>
          <p:cNvPr id="12" name="Picture 11">
            <a:extLst>
              <a:ext uri="{FF2B5EF4-FFF2-40B4-BE49-F238E27FC236}">
                <a16:creationId xmlns:a16="http://schemas.microsoft.com/office/drawing/2014/main" id="{35F22281-D555-E949-A817-5AD51AB95167}"/>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3822299494"/>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Jade-Teal 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p>
        </p:txBody>
      </p:sp>
      <p:sp>
        <p:nvSpPr>
          <p:cNvPr id="3" name="Date Placeholder 2"/>
          <p:cNvSpPr>
            <a:spLocks noGrp="1"/>
          </p:cNvSpPr>
          <p:nvPr>
            <p:ph type="dt" sz="half" idx="10"/>
          </p:nvPr>
        </p:nvSpPr>
        <p:spPr/>
        <p:txBody>
          <a:bodyPr/>
          <a:lstStyle/>
          <a:p>
            <a:fld id="{A6054CBE-C737-D847-9811-624A1E02D03D}" type="datetime1">
              <a:rPr lang="en-GB" smtClean="0"/>
              <a:t>20/08/2025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pic>
        <p:nvPicPr>
          <p:cNvPr id="11" name="Picture 10">
            <a:extLst>
              <a:ext uri="{FF2B5EF4-FFF2-40B4-BE49-F238E27FC236}">
                <a16:creationId xmlns:a16="http://schemas.microsoft.com/office/drawing/2014/main" id="{5BE2E33A-8214-6642-8BD2-375A1DEEAB6A}"/>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140174351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Jade-Teal Quot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9E4ED61-F482-4F4E-9658-CBC93CF9E2D5}" type="datetime1">
              <a:rPr lang="en-GB" smtClean="0"/>
              <a:t>20/08/2025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pic>
        <p:nvPicPr>
          <p:cNvPr id="13" name="Picture 12">
            <a:extLst>
              <a:ext uri="{FF2B5EF4-FFF2-40B4-BE49-F238E27FC236}">
                <a16:creationId xmlns:a16="http://schemas.microsoft.com/office/drawing/2014/main" id="{8093055A-9347-CE40-9D58-496A9A0F373C}"/>
              </a:ext>
            </a:extLst>
          </p:cNvPr>
          <p:cNvPicPr>
            <a:picLocks noChangeAspect="1"/>
          </p:cNvPicPr>
          <p:nvPr userDrawn="1"/>
        </p:nvPicPr>
        <p:blipFill>
          <a:blip r:embed="rId2"/>
          <a:stretch>
            <a:fillRect/>
          </a:stretch>
        </p:blipFill>
        <p:spPr>
          <a:xfrm>
            <a:off x="782882" y="1527472"/>
            <a:ext cx="1038380" cy="1049667"/>
          </a:xfrm>
          <a:prstGeom prst="rect">
            <a:avLst/>
          </a:prstGeom>
        </p:spPr>
      </p:pic>
      <p:sp>
        <p:nvSpPr>
          <p:cNvPr id="14" name="Content Placeholder 2">
            <a:extLst>
              <a:ext uri="{FF2B5EF4-FFF2-40B4-BE49-F238E27FC236}">
                <a16:creationId xmlns:a16="http://schemas.microsoft.com/office/drawing/2014/main" id="{ECECA8FB-B3BD-5640-9692-29B5E1D33DF6}"/>
              </a:ext>
            </a:extLst>
          </p:cNvPr>
          <p:cNvSpPr>
            <a:spLocks noGrp="1"/>
          </p:cNvSpPr>
          <p:nvPr>
            <p:ph idx="1" hasCustomPrompt="1"/>
          </p:nvPr>
        </p:nvSpPr>
        <p:spPr>
          <a:xfrm>
            <a:off x="782882" y="5611912"/>
            <a:ext cx="10782703" cy="444944"/>
          </a:xfrm>
        </p:spPr>
        <p:txBody>
          <a:bodyPr/>
          <a:lstStyle>
            <a:lvl1pPr marL="0" indent="0">
              <a:buNone/>
              <a:defRPr>
                <a:solidFill>
                  <a:schemeClr val="tx1"/>
                </a:solidFill>
              </a:defRPr>
            </a:lvl1pPr>
          </a:lstStyle>
          <a:p>
            <a:pPr lvl="0"/>
            <a:r>
              <a:rPr lang="en-US"/>
              <a:t>Click to add source</a:t>
            </a:r>
          </a:p>
        </p:txBody>
      </p:sp>
      <p:sp>
        <p:nvSpPr>
          <p:cNvPr id="12" name="Title 1">
            <a:extLst>
              <a:ext uri="{FF2B5EF4-FFF2-40B4-BE49-F238E27FC236}">
                <a16:creationId xmlns:a16="http://schemas.microsoft.com/office/drawing/2014/main" id="{F41A1F23-F464-1E4C-A997-814FAF20158D}"/>
              </a:ext>
            </a:extLst>
          </p:cNvPr>
          <p:cNvSpPr>
            <a:spLocks noGrp="1"/>
          </p:cNvSpPr>
          <p:nvPr>
            <p:ph type="title" hasCustomPrompt="1"/>
          </p:nvPr>
        </p:nvSpPr>
        <p:spPr>
          <a:xfrm>
            <a:off x="782882" y="2746727"/>
            <a:ext cx="10838362" cy="2715768"/>
          </a:xfrm>
        </p:spPr>
        <p:txBody>
          <a:bodyPr anchor="t">
            <a:normAutofit/>
          </a:bodyPr>
          <a:lstStyle>
            <a:lvl1pPr>
              <a:defRPr sz="5400">
                <a:solidFill>
                  <a:schemeClr val="accent2"/>
                </a:solidFill>
              </a:defRPr>
            </a:lvl1pPr>
          </a:lstStyle>
          <a:p>
            <a:r>
              <a:rPr lang="en-US"/>
              <a:t>Click to add quote</a:t>
            </a:r>
          </a:p>
        </p:txBody>
      </p:sp>
      <p:pic>
        <p:nvPicPr>
          <p:cNvPr id="10" name="Picture 9">
            <a:extLst>
              <a:ext uri="{FF2B5EF4-FFF2-40B4-BE49-F238E27FC236}">
                <a16:creationId xmlns:a16="http://schemas.microsoft.com/office/drawing/2014/main" id="{373B82BE-6FE6-A74E-AC91-D2AFDC8C5A43}"/>
              </a:ext>
            </a:extLst>
          </p:cNvPr>
          <p:cNvPicPr preferRelativeResize="0">
            <a:picLocks/>
          </p:cNvPicPr>
          <p:nvPr userDrawn="1"/>
        </p:nvPicPr>
        <p:blipFill>
          <a:blip r:embed="rId3"/>
          <a:srcRect/>
          <a:stretch/>
        </p:blipFill>
        <p:spPr>
          <a:xfrm>
            <a:off x="0" y="1141200"/>
            <a:ext cx="360000" cy="5760000"/>
          </a:xfrm>
          <a:prstGeom prst="rect">
            <a:avLst/>
          </a:prstGeom>
        </p:spPr>
      </p:pic>
    </p:spTree>
    <p:extLst>
      <p:ext uri="{BB962C8B-B14F-4D97-AF65-F5344CB8AC3E}">
        <p14:creationId xmlns:p14="http://schemas.microsoft.com/office/powerpoint/2010/main" val="34651019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Jade-Teal Content [Screen Placehol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p>
        </p:txBody>
      </p:sp>
      <p:sp>
        <p:nvSpPr>
          <p:cNvPr id="3" name="Date Placeholder 2"/>
          <p:cNvSpPr>
            <a:spLocks noGrp="1"/>
          </p:cNvSpPr>
          <p:nvPr>
            <p:ph type="dt" sz="half" idx="10"/>
          </p:nvPr>
        </p:nvSpPr>
        <p:spPr/>
        <p:txBody>
          <a:bodyPr/>
          <a:lstStyle/>
          <a:p>
            <a:fld id="{DEC4BFAB-0C7C-884F-BD1C-D90F52C61F94}" type="datetime1">
              <a:rPr lang="en-GB" smtClean="0"/>
              <a:t>20/08/2025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pic>
        <p:nvPicPr>
          <p:cNvPr id="8" name="Picture 7">
            <a:extLst>
              <a:ext uri="{FF2B5EF4-FFF2-40B4-BE49-F238E27FC236}">
                <a16:creationId xmlns:a16="http://schemas.microsoft.com/office/drawing/2014/main" id="{BE56834B-8D59-684C-9010-81FFA728A96F}"/>
              </a:ext>
            </a:extLst>
          </p:cNvPr>
          <p:cNvPicPr>
            <a:picLocks noChangeAspect="1"/>
          </p:cNvPicPr>
          <p:nvPr userDrawn="1"/>
        </p:nvPicPr>
        <p:blipFill>
          <a:blip r:embed="rId2"/>
          <a:stretch>
            <a:fillRect/>
          </a:stretch>
        </p:blipFill>
        <p:spPr>
          <a:xfrm>
            <a:off x="612000" y="1883431"/>
            <a:ext cx="4397097" cy="4089400"/>
          </a:xfrm>
          <a:prstGeom prst="rect">
            <a:avLst/>
          </a:prstGeom>
        </p:spPr>
      </p:pic>
      <p:sp>
        <p:nvSpPr>
          <p:cNvPr id="10" name="Picture Placeholder 9">
            <a:extLst>
              <a:ext uri="{FF2B5EF4-FFF2-40B4-BE49-F238E27FC236}">
                <a16:creationId xmlns:a16="http://schemas.microsoft.com/office/drawing/2014/main" id="{3B0C8362-3D6D-5A4F-953F-8851AB04D079}"/>
              </a:ext>
            </a:extLst>
          </p:cNvPr>
          <p:cNvSpPr>
            <a:spLocks noGrp="1"/>
          </p:cNvSpPr>
          <p:nvPr>
            <p:ph type="pic" sz="quarter" idx="13" hasCustomPrompt="1"/>
          </p:nvPr>
        </p:nvSpPr>
        <p:spPr>
          <a:xfrm>
            <a:off x="828675" y="2095500"/>
            <a:ext cx="3952875" cy="2209800"/>
          </a:xfrm>
          <a:solidFill>
            <a:schemeClr val="bg1">
              <a:lumMod val="75000"/>
            </a:schemeClr>
          </a:solidFill>
        </p:spPr>
        <p:txBody>
          <a:bodyPr anchor="ctr"/>
          <a:lstStyle>
            <a:lvl1pPr marL="0" indent="0" algn="ctr">
              <a:buNone/>
              <a:defRPr sz="1600">
                <a:solidFill>
                  <a:schemeClr val="tx1"/>
                </a:solidFill>
              </a:defRPr>
            </a:lvl1pPr>
          </a:lstStyle>
          <a:p>
            <a:r>
              <a:rPr lang="en-US"/>
              <a:t>Click to add image or paste here</a:t>
            </a:r>
          </a:p>
        </p:txBody>
      </p:sp>
      <p:sp>
        <p:nvSpPr>
          <p:cNvPr id="12" name="Text Placeholder 11">
            <a:extLst>
              <a:ext uri="{FF2B5EF4-FFF2-40B4-BE49-F238E27FC236}">
                <a16:creationId xmlns:a16="http://schemas.microsoft.com/office/drawing/2014/main" id="{DAD6F6D9-AA0C-244F-9D22-3CD47B5D55A3}"/>
              </a:ext>
            </a:extLst>
          </p:cNvPr>
          <p:cNvSpPr>
            <a:spLocks noGrp="1"/>
          </p:cNvSpPr>
          <p:nvPr>
            <p:ph type="body" sz="quarter" idx="14" hasCustomPrompt="1"/>
          </p:nvPr>
        </p:nvSpPr>
        <p:spPr>
          <a:xfrm>
            <a:off x="5638510" y="1883432"/>
            <a:ext cx="5982734"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13" name="Text Placeholder 11">
            <a:extLst>
              <a:ext uri="{FF2B5EF4-FFF2-40B4-BE49-F238E27FC236}">
                <a16:creationId xmlns:a16="http://schemas.microsoft.com/office/drawing/2014/main" id="{E1BFB74E-BF3C-8545-8EC2-F79D7C8F33C0}"/>
              </a:ext>
            </a:extLst>
          </p:cNvPr>
          <p:cNvSpPr>
            <a:spLocks noGrp="1"/>
          </p:cNvSpPr>
          <p:nvPr>
            <p:ph type="body" sz="quarter" idx="15" hasCustomPrompt="1"/>
          </p:nvPr>
        </p:nvSpPr>
        <p:spPr>
          <a:xfrm>
            <a:off x="5638510" y="2257427"/>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sp>
        <p:nvSpPr>
          <p:cNvPr id="16" name="Text Placeholder 11">
            <a:extLst>
              <a:ext uri="{FF2B5EF4-FFF2-40B4-BE49-F238E27FC236}">
                <a16:creationId xmlns:a16="http://schemas.microsoft.com/office/drawing/2014/main" id="{E6CE6F65-EBB8-6143-A20D-D70C314C7E09}"/>
              </a:ext>
            </a:extLst>
          </p:cNvPr>
          <p:cNvSpPr>
            <a:spLocks noGrp="1"/>
          </p:cNvSpPr>
          <p:nvPr>
            <p:ph type="body" sz="quarter" idx="16" hasCustomPrompt="1"/>
          </p:nvPr>
        </p:nvSpPr>
        <p:spPr>
          <a:xfrm>
            <a:off x="5638510" y="2873736"/>
            <a:ext cx="5982734"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17" name="Text Placeholder 11">
            <a:extLst>
              <a:ext uri="{FF2B5EF4-FFF2-40B4-BE49-F238E27FC236}">
                <a16:creationId xmlns:a16="http://schemas.microsoft.com/office/drawing/2014/main" id="{59725391-DF6A-254C-AEC3-1C20588E1A17}"/>
              </a:ext>
            </a:extLst>
          </p:cNvPr>
          <p:cNvSpPr>
            <a:spLocks noGrp="1"/>
          </p:cNvSpPr>
          <p:nvPr>
            <p:ph type="body" sz="quarter" idx="17" hasCustomPrompt="1"/>
          </p:nvPr>
        </p:nvSpPr>
        <p:spPr>
          <a:xfrm>
            <a:off x="5638510" y="3247731"/>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sp>
        <p:nvSpPr>
          <p:cNvPr id="18" name="Text Placeholder 11">
            <a:extLst>
              <a:ext uri="{FF2B5EF4-FFF2-40B4-BE49-F238E27FC236}">
                <a16:creationId xmlns:a16="http://schemas.microsoft.com/office/drawing/2014/main" id="{6E324002-C40D-0E4D-A0BF-B4EDC2C6CEF8}"/>
              </a:ext>
            </a:extLst>
          </p:cNvPr>
          <p:cNvSpPr>
            <a:spLocks noGrp="1"/>
          </p:cNvSpPr>
          <p:nvPr>
            <p:ph type="body" sz="quarter" idx="18" hasCustomPrompt="1"/>
          </p:nvPr>
        </p:nvSpPr>
        <p:spPr>
          <a:xfrm>
            <a:off x="5638510" y="3827774"/>
            <a:ext cx="5982734"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19" name="Text Placeholder 11">
            <a:extLst>
              <a:ext uri="{FF2B5EF4-FFF2-40B4-BE49-F238E27FC236}">
                <a16:creationId xmlns:a16="http://schemas.microsoft.com/office/drawing/2014/main" id="{5E8719AF-EA01-EE4D-8BCC-017642F795F5}"/>
              </a:ext>
            </a:extLst>
          </p:cNvPr>
          <p:cNvSpPr>
            <a:spLocks noGrp="1"/>
          </p:cNvSpPr>
          <p:nvPr>
            <p:ph type="body" sz="quarter" idx="19" hasCustomPrompt="1"/>
          </p:nvPr>
        </p:nvSpPr>
        <p:spPr>
          <a:xfrm>
            <a:off x="5638510" y="4201769"/>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sp>
        <p:nvSpPr>
          <p:cNvPr id="20" name="Text Placeholder 11">
            <a:extLst>
              <a:ext uri="{FF2B5EF4-FFF2-40B4-BE49-F238E27FC236}">
                <a16:creationId xmlns:a16="http://schemas.microsoft.com/office/drawing/2014/main" id="{FE2C6C72-C1A0-9849-9364-85180A94916F}"/>
              </a:ext>
            </a:extLst>
          </p:cNvPr>
          <p:cNvSpPr>
            <a:spLocks noGrp="1"/>
          </p:cNvSpPr>
          <p:nvPr>
            <p:ph type="body" sz="quarter" idx="20" hasCustomPrompt="1"/>
          </p:nvPr>
        </p:nvSpPr>
        <p:spPr>
          <a:xfrm>
            <a:off x="5638510" y="4777721"/>
            <a:ext cx="5982734"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21" name="Text Placeholder 11">
            <a:extLst>
              <a:ext uri="{FF2B5EF4-FFF2-40B4-BE49-F238E27FC236}">
                <a16:creationId xmlns:a16="http://schemas.microsoft.com/office/drawing/2014/main" id="{F513A524-868C-AF4D-8D9C-F5AE3367D9DF}"/>
              </a:ext>
            </a:extLst>
          </p:cNvPr>
          <p:cNvSpPr>
            <a:spLocks noGrp="1"/>
          </p:cNvSpPr>
          <p:nvPr>
            <p:ph type="body" sz="quarter" idx="21" hasCustomPrompt="1"/>
          </p:nvPr>
        </p:nvSpPr>
        <p:spPr>
          <a:xfrm>
            <a:off x="5638510" y="5151716"/>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pic>
        <p:nvPicPr>
          <p:cNvPr id="24" name="Picture 23">
            <a:extLst>
              <a:ext uri="{FF2B5EF4-FFF2-40B4-BE49-F238E27FC236}">
                <a16:creationId xmlns:a16="http://schemas.microsoft.com/office/drawing/2014/main" id="{8804B972-7348-D249-8C8F-7AD9C3026F3E}"/>
              </a:ext>
            </a:extLst>
          </p:cNvPr>
          <p:cNvPicPr>
            <a:picLocks/>
          </p:cNvPicPr>
          <p:nvPr userDrawn="1"/>
        </p:nvPicPr>
        <p:blipFill>
          <a:blip r:embed="rId3"/>
          <a:srcRect/>
          <a:stretch/>
        </p:blipFill>
        <p:spPr>
          <a:xfrm>
            <a:off x="0" y="486082"/>
            <a:ext cx="360000" cy="900000"/>
          </a:xfrm>
          <a:prstGeom prst="rect">
            <a:avLst/>
          </a:prstGeom>
        </p:spPr>
      </p:pic>
    </p:spTree>
    <p:extLst>
      <p:ext uri="{BB962C8B-B14F-4D97-AF65-F5344CB8AC3E}">
        <p14:creationId xmlns:p14="http://schemas.microsoft.com/office/powerpoint/2010/main" val="22091248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Jade-Teal Content [Phone Placeholder]">
    <p:spTree>
      <p:nvGrpSpPr>
        <p:cNvPr id="1" name=""/>
        <p:cNvGrpSpPr/>
        <p:nvPr/>
      </p:nvGrpSpPr>
      <p:grpSpPr>
        <a:xfrm>
          <a:off x="0" y="0"/>
          <a:ext cx="0" cy="0"/>
          <a:chOff x="0" y="0"/>
          <a:chExt cx="0" cy="0"/>
        </a:xfrm>
      </p:grpSpPr>
      <p:pic>
        <p:nvPicPr>
          <p:cNvPr id="22" name="Picture 21">
            <a:extLst>
              <a:ext uri="{FF2B5EF4-FFF2-40B4-BE49-F238E27FC236}">
                <a16:creationId xmlns:a16="http://schemas.microsoft.com/office/drawing/2014/main" id="{8580350E-7D82-0D41-9055-7B428FA204A3}"/>
              </a:ext>
            </a:extLst>
          </p:cNvPr>
          <p:cNvPicPr>
            <a:picLocks noChangeAspect="1"/>
          </p:cNvPicPr>
          <p:nvPr userDrawn="1"/>
        </p:nvPicPr>
        <p:blipFill>
          <a:blip r:embed="rId2"/>
          <a:stretch>
            <a:fillRect/>
          </a:stretch>
        </p:blipFill>
        <p:spPr>
          <a:xfrm>
            <a:off x="1869300" y="1726727"/>
            <a:ext cx="2273994" cy="4167612"/>
          </a:xfrm>
          <a:prstGeom prst="rect">
            <a:avLst/>
          </a:prstGeom>
        </p:spPr>
      </p:pic>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p>
        </p:txBody>
      </p:sp>
      <p:sp>
        <p:nvSpPr>
          <p:cNvPr id="3" name="Date Placeholder 2"/>
          <p:cNvSpPr>
            <a:spLocks noGrp="1"/>
          </p:cNvSpPr>
          <p:nvPr>
            <p:ph type="dt" sz="half" idx="10"/>
          </p:nvPr>
        </p:nvSpPr>
        <p:spPr/>
        <p:txBody>
          <a:bodyPr/>
          <a:lstStyle/>
          <a:p>
            <a:fld id="{B511796B-8BE4-A54C-815E-C604D6E99827}" type="datetime1">
              <a:rPr lang="en-GB" smtClean="0"/>
              <a:t>20/08/2025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sp>
        <p:nvSpPr>
          <p:cNvPr id="10" name="Picture Placeholder 9">
            <a:extLst>
              <a:ext uri="{FF2B5EF4-FFF2-40B4-BE49-F238E27FC236}">
                <a16:creationId xmlns:a16="http://schemas.microsoft.com/office/drawing/2014/main" id="{3B0C8362-3D6D-5A4F-953F-8851AB04D079}"/>
              </a:ext>
            </a:extLst>
          </p:cNvPr>
          <p:cNvSpPr>
            <a:spLocks noGrp="1"/>
          </p:cNvSpPr>
          <p:nvPr>
            <p:ph type="pic" sz="quarter" idx="13" hasCustomPrompt="1"/>
          </p:nvPr>
        </p:nvSpPr>
        <p:spPr>
          <a:xfrm>
            <a:off x="2038350" y="2070428"/>
            <a:ext cx="1933575" cy="3012599"/>
          </a:xfrm>
          <a:solidFill>
            <a:schemeClr val="bg1">
              <a:lumMod val="75000"/>
            </a:schemeClr>
          </a:solidFill>
        </p:spPr>
        <p:txBody>
          <a:bodyPr anchor="ctr"/>
          <a:lstStyle>
            <a:lvl1pPr marL="0" indent="0" algn="ctr">
              <a:buNone/>
              <a:defRPr sz="1600">
                <a:solidFill>
                  <a:schemeClr val="tx1"/>
                </a:solidFill>
              </a:defRPr>
            </a:lvl1pPr>
          </a:lstStyle>
          <a:p>
            <a:r>
              <a:rPr lang="en-US"/>
              <a:t>Click to add image or paste here</a:t>
            </a:r>
          </a:p>
        </p:txBody>
      </p:sp>
      <p:sp>
        <p:nvSpPr>
          <p:cNvPr id="23" name="Text Placeholder 11">
            <a:extLst>
              <a:ext uri="{FF2B5EF4-FFF2-40B4-BE49-F238E27FC236}">
                <a16:creationId xmlns:a16="http://schemas.microsoft.com/office/drawing/2014/main" id="{11DE4554-40EF-0348-82D1-77C7594C9B64}"/>
              </a:ext>
            </a:extLst>
          </p:cNvPr>
          <p:cNvSpPr>
            <a:spLocks noGrp="1"/>
          </p:cNvSpPr>
          <p:nvPr>
            <p:ph type="body" sz="quarter" idx="14" hasCustomPrompt="1"/>
          </p:nvPr>
        </p:nvSpPr>
        <p:spPr>
          <a:xfrm>
            <a:off x="5638510" y="1883432"/>
            <a:ext cx="5982734"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24" name="Text Placeholder 11">
            <a:extLst>
              <a:ext uri="{FF2B5EF4-FFF2-40B4-BE49-F238E27FC236}">
                <a16:creationId xmlns:a16="http://schemas.microsoft.com/office/drawing/2014/main" id="{7DA6EC74-9DA6-A54C-9D2D-9119DCE0C7A9}"/>
              </a:ext>
            </a:extLst>
          </p:cNvPr>
          <p:cNvSpPr>
            <a:spLocks noGrp="1"/>
          </p:cNvSpPr>
          <p:nvPr>
            <p:ph type="body" sz="quarter" idx="15" hasCustomPrompt="1"/>
          </p:nvPr>
        </p:nvSpPr>
        <p:spPr>
          <a:xfrm>
            <a:off x="5638510" y="2257427"/>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sp>
        <p:nvSpPr>
          <p:cNvPr id="25" name="Text Placeholder 11">
            <a:extLst>
              <a:ext uri="{FF2B5EF4-FFF2-40B4-BE49-F238E27FC236}">
                <a16:creationId xmlns:a16="http://schemas.microsoft.com/office/drawing/2014/main" id="{73ECB22A-0EA6-EA43-A109-359DEA48B3D4}"/>
              </a:ext>
            </a:extLst>
          </p:cNvPr>
          <p:cNvSpPr>
            <a:spLocks noGrp="1"/>
          </p:cNvSpPr>
          <p:nvPr>
            <p:ph type="body" sz="quarter" idx="16" hasCustomPrompt="1"/>
          </p:nvPr>
        </p:nvSpPr>
        <p:spPr>
          <a:xfrm>
            <a:off x="5638510" y="2873736"/>
            <a:ext cx="5982734"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26" name="Text Placeholder 11">
            <a:extLst>
              <a:ext uri="{FF2B5EF4-FFF2-40B4-BE49-F238E27FC236}">
                <a16:creationId xmlns:a16="http://schemas.microsoft.com/office/drawing/2014/main" id="{AFFA09F8-806C-F946-8940-6BC902649F58}"/>
              </a:ext>
            </a:extLst>
          </p:cNvPr>
          <p:cNvSpPr>
            <a:spLocks noGrp="1"/>
          </p:cNvSpPr>
          <p:nvPr>
            <p:ph type="body" sz="quarter" idx="17" hasCustomPrompt="1"/>
          </p:nvPr>
        </p:nvSpPr>
        <p:spPr>
          <a:xfrm>
            <a:off x="5638510" y="3247731"/>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sp>
        <p:nvSpPr>
          <p:cNvPr id="27" name="Text Placeholder 11">
            <a:extLst>
              <a:ext uri="{FF2B5EF4-FFF2-40B4-BE49-F238E27FC236}">
                <a16:creationId xmlns:a16="http://schemas.microsoft.com/office/drawing/2014/main" id="{BDCC9F24-6E98-4945-971B-53C2E79C7D5C}"/>
              </a:ext>
            </a:extLst>
          </p:cNvPr>
          <p:cNvSpPr>
            <a:spLocks noGrp="1"/>
          </p:cNvSpPr>
          <p:nvPr>
            <p:ph type="body" sz="quarter" idx="18" hasCustomPrompt="1"/>
          </p:nvPr>
        </p:nvSpPr>
        <p:spPr>
          <a:xfrm>
            <a:off x="5638510" y="3827774"/>
            <a:ext cx="5982734"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28" name="Text Placeholder 11">
            <a:extLst>
              <a:ext uri="{FF2B5EF4-FFF2-40B4-BE49-F238E27FC236}">
                <a16:creationId xmlns:a16="http://schemas.microsoft.com/office/drawing/2014/main" id="{0FDF6211-B460-E445-B72E-22A719410705}"/>
              </a:ext>
            </a:extLst>
          </p:cNvPr>
          <p:cNvSpPr>
            <a:spLocks noGrp="1"/>
          </p:cNvSpPr>
          <p:nvPr>
            <p:ph type="body" sz="quarter" idx="19" hasCustomPrompt="1"/>
          </p:nvPr>
        </p:nvSpPr>
        <p:spPr>
          <a:xfrm>
            <a:off x="5638510" y="4201769"/>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sp>
        <p:nvSpPr>
          <p:cNvPr id="29" name="Text Placeholder 11">
            <a:extLst>
              <a:ext uri="{FF2B5EF4-FFF2-40B4-BE49-F238E27FC236}">
                <a16:creationId xmlns:a16="http://schemas.microsoft.com/office/drawing/2014/main" id="{8863E051-9704-584D-859A-46C9BA58D018}"/>
              </a:ext>
            </a:extLst>
          </p:cNvPr>
          <p:cNvSpPr>
            <a:spLocks noGrp="1"/>
          </p:cNvSpPr>
          <p:nvPr>
            <p:ph type="body" sz="quarter" idx="20" hasCustomPrompt="1"/>
          </p:nvPr>
        </p:nvSpPr>
        <p:spPr>
          <a:xfrm>
            <a:off x="5638510" y="4777721"/>
            <a:ext cx="5982734"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30" name="Text Placeholder 11">
            <a:extLst>
              <a:ext uri="{FF2B5EF4-FFF2-40B4-BE49-F238E27FC236}">
                <a16:creationId xmlns:a16="http://schemas.microsoft.com/office/drawing/2014/main" id="{AF6334BC-168A-834C-BF05-B503FEC34AD1}"/>
              </a:ext>
            </a:extLst>
          </p:cNvPr>
          <p:cNvSpPr>
            <a:spLocks noGrp="1"/>
          </p:cNvSpPr>
          <p:nvPr>
            <p:ph type="body" sz="quarter" idx="21" hasCustomPrompt="1"/>
          </p:nvPr>
        </p:nvSpPr>
        <p:spPr>
          <a:xfrm>
            <a:off x="5638510" y="5151716"/>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pic>
        <p:nvPicPr>
          <p:cNvPr id="19" name="Picture 18">
            <a:extLst>
              <a:ext uri="{FF2B5EF4-FFF2-40B4-BE49-F238E27FC236}">
                <a16:creationId xmlns:a16="http://schemas.microsoft.com/office/drawing/2014/main" id="{EEA277B1-1A6B-0A49-943A-C9E4DF2AD51A}"/>
              </a:ext>
            </a:extLst>
          </p:cNvPr>
          <p:cNvPicPr>
            <a:picLocks/>
          </p:cNvPicPr>
          <p:nvPr userDrawn="1"/>
        </p:nvPicPr>
        <p:blipFill>
          <a:blip r:embed="rId3"/>
          <a:srcRect/>
          <a:stretch/>
        </p:blipFill>
        <p:spPr>
          <a:xfrm>
            <a:off x="0" y="486082"/>
            <a:ext cx="360000" cy="900000"/>
          </a:xfrm>
          <a:prstGeom prst="rect">
            <a:avLst/>
          </a:prstGeom>
        </p:spPr>
      </p:pic>
    </p:spTree>
    <p:extLst>
      <p:ext uri="{BB962C8B-B14F-4D97-AF65-F5344CB8AC3E}">
        <p14:creationId xmlns:p14="http://schemas.microsoft.com/office/powerpoint/2010/main" val="328087951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Jade-Teal Content [Tablet Placeholder]">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113925F6-0D7B-824A-8213-C6F943201708}"/>
              </a:ext>
            </a:extLst>
          </p:cNvPr>
          <p:cNvPicPr>
            <a:picLocks noChangeAspect="1"/>
          </p:cNvPicPr>
          <p:nvPr userDrawn="1"/>
        </p:nvPicPr>
        <p:blipFill>
          <a:blip r:embed="rId2"/>
          <a:stretch>
            <a:fillRect/>
          </a:stretch>
        </p:blipFill>
        <p:spPr>
          <a:xfrm>
            <a:off x="612001" y="1883432"/>
            <a:ext cx="4768570" cy="3087066"/>
          </a:xfrm>
          <a:prstGeom prst="rect">
            <a:avLst/>
          </a:prstGeom>
        </p:spPr>
      </p:pic>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p>
        </p:txBody>
      </p:sp>
      <p:sp>
        <p:nvSpPr>
          <p:cNvPr id="3" name="Date Placeholder 2"/>
          <p:cNvSpPr>
            <a:spLocks noGrp="1"/>
          </p:cNvSpPr>
          <p:nvPr>
            <p:ph type="dt" sz="half" idx="10"/>
          </p:nvPr>
        </p:nvSpPr>
        <p:spPr/>
        <p:txBody>
          <a:bodyPr/>
          <a:lstStyle/>
          <a:p>
            <a:fld id="{01895FE9-8563-F349-91D4-242258D1BBE0}" type="datetime1">
              <a:rPr lang="en-GB" smtClean="0"/>
              <a:t>20/08/2025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sp>
        <p:nvSpPr>
          <p:cNvPr id="10" name="Picture Placeholder 9">
            <a:extLst>
              <a:ext uri="{FF2B5EF4-FFF2-40B4-BE49-F238E27FC236}">
                <a16:creationId xmlns:a16="http://schemas.microsoft.com/office/drawing/2014/main" id="{3B0C8362-3D6D-5A4F-953F-8851AB04D079}"/>
              </a:ext>
            </a:extLst>
          </p:cNvPr>
          <p:cNvSpPr>
            <a:spLocks noGrp="1"/>
          </p:cNvSpPr>
          <p:nvPr>
            <p:ph type="pic" sz="quarter" idx="13" hasCustomPrompt="1"/>
          </p:nvPr>
        </p:nvSpPr>
        <p:spPr>
          <a:xfrm>
            <a:off x="1250920" y="2169690"/>
            <a:ext cx="3635405" cy="2516610"/>
          </a:xfrm>
          <a:solidFill>
            <a:schemeClr val="bg1">
              <a:lumMod val="75000"/>
            </a:schemeClr>
          </a:solidFill>
        </p:spPr>
        <p:txBody>
          <a:bodyPr anchor="ctr"/>
          <a:lstStyle>
            <a:lvl1pPr marL="0" indent="0" algn="ctr">
              <a:buNone/>
              <a:defRPr sz="1600">
                <a:solidFill>
                  <a:schemeClr val="tx1"/>
                </a:solidFill>
              </a:defRPr>
            </a:lvl1pPr>
          </a:lstStyle>
          <a:p>
            <a:r>
              <a:rPr lang="en-US"/>
              <a:t>Click to add image or paste here</a:t>
            </a:r>
          </a:p>
        </p:txBody>
      </p:sp>
      <p:sp>
        <p:nvSpPr>
          <p:cNvPr id="23" name="Text Placeholder 11">
            <a:extLst>
              <a:ext uri="{FF2B5EF4-FFF2-40B4-BE49-F238E27FC236}">
                <a16:creationId xmlns:a16="http://schemas.microsoft.com/office/drawing/2014/main" id="{11DE4554-40EF-0348-82D1-77C7594C9B64}"/>
              </a:ext>
            </a:extLst>
          </p:cNvPr>
          <p:cNvSpPr>
            <a:spLocks noGrp="1"/>
          </p:cNvSpPr>
          <p:nvPr>
            <p:ph type="body" sz="quarter" idx="14" hasCustomPrompt="1"/>
          </p:nvPr>
        </p:nvSpPr>
        <p:spPr>
          <a:xfrm>
            <a:off x="5638510" y="1883432"/>
            <a:ext cx="5982734"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24" name="Text Placeholder 11">
            <a:extLst>
              <a:ext uri="{FF2B5EF4-FFF2-40B4-BE49-F238E27FC236}">
                <a16:creationId xmlns:a16="http://schemas.microsoft.com/office/drawing/2014/main" id="{7DA6EC74-9DA6-A54C-9D2D-9119DCE0C7A9}"/>
              </a:ext>
            </a:extLst>
          </p:cNvPr>
          <p:cNvSpPr>
            <a:spLocks noGrp="1"/>
          </p:cNvSpPr>
          <p:nvPr>
            <p:ph type="body" sz="quarter" idx="15" hasCustomPrompt="1"/>
          </p:nvPr>
        </p:nvSpPr>
        <p:spPr>
          <a:xfrm>
            <a:off x="5638510" y="2257427"/>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sp>
        <p:nvSpPr>
          <p:cNvPr id="25" name="Text Placeholder 11">
            <a:extLst>
              <a:ext uri="{FF2B5EF4-FFF2-40B4-BE49-F238E27FC236}">
                <a16:creationId xmlns:a16="http://schemas.microsoft.com/office/drawing/2014/main" id="{73ECB22A-0EA6-EA43-A109-359DEA48B3D4}"/>
              </a:ext>
            </a:extLst>
          </p:cNvPr>
          <p:cNvSpPr>
            <a:spLocks noGrp="1"/>
          </p:cNvSpPr>
          <p:nvPr>
            <p:ph type="body" sz="quarter" idx="16" hasCustomPrompt="1"/>
          </p:nvPr>
        </p:nvSpPr>
        <p:spPr>
          <a:xfrm>
            <a:off x="5638510" y="2873736"/>
            <a:ext cx="5982734"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26" name="Text Placeholder 11">
            <a:extLst>
              <a:ext uri="{FF2B5EF4-FFF2-40B4-BE49-F238E27FC236}">
                <a16:creationId xmlns:a16="http://schemas.microsoft.com/office/drawing/2014/main" id="{AFFA09F8-806C-F946-8940-6BC902649F58}"/>
              </a:ext>
            </a:extLst>
          </p:cNvPr>
          <p:cNvSpPr>
            <a:spLocks noGrp="1"/>
          </p:cNvSpPr>
          <p:nvPr>
            <p:ph type="body" sz="quarter" idx="17" hasCustomPrompt="1"/>
          </p:nvPr>
        </p:nvSpPr>
        <p:spPr>
          <a:xfrm>
            <a:off x="5638510" y="3247731"/>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sp>
        <p:nvSpPr>
          <p:cNvPr id="27" name="Text Placeholder 11">
            <a:extLst>
              <a:ext uri="{FF2B5EF4-FFF2-40B4-BE49-F238E27FC236}">
                <a16:creationId xmlns:a16="http://schemas.microsoft.com/office/drawing/2014/main" id="{BDCC9F24-6E98-4945-971B-53C2E79C7D5C}"/>
              </a:ext>
            </a:extLst>
          </p:cNvPr>
          <p:cNvSpPr>
            <a:spLocks noGrp="1"/>
          </p:cNvSpPr>
          <p:nvPr>
            <p:ph type="body" sz="quarter" idx="18" hasCustomPrompt="1"/>
          </p:nvPr>
        </p:nvSpPr>
        <p:spPr>
          <a:xfrm>
            <a:off x="5638510" y="3827774"/>
            <a:ext cx="5982734"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28" name="Text Placeholder 11">
            <a:extLst>
              <a:ext uri="{FF2B5EF4-FFF2-40B4-BE49-F238E27FC236}">
                <a16:creationId xmlns:a16="http://schemas.microsoft.com/office/drawing/2014/main" id="{0FDF6211-B460-E445-B72E-22A719410705}"/>
              </a:ext>
            </a:extLst>
          </p:cNvPr>
          <p:cNvSpPr>
            <a:spLocks noGrp="1"/>
          </p:cNvSpPr>
          <p:nvPr>
            <p:ph type="body" sz="quarter" idx="19" hasCustomPrompt="1"/>
          </p:nvPr>
        </p:nvSpPr>
        <p:spPr>
          <a:xfrm>
            <a:off x="5638510" y="4201769"/>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sp>
        <p:nvSpPr>
          <p:cNvPr id="29" name="Text Placeholder 11">
            <a:extLst>
              <a:ext uri="{FF2B5EF4-FFF2-40B4-BE49-F238E27FC236}">
                <a16:creationId xmlns:a16="http://schemas.microsoft.com/office/drawing/2014/main" id="{8863E051-9704-584D-859A-46C9BA58D018}"/>
              </a:ext>
            </a:extLst>
          </p:cNvPr>
          <p:cNvSpPr>
            <a:spLocks noGrp="1"/>
          </p:cNvSpPr>
          <p:nvPr>
            <p:ph type="body" sz="quarter" idx="20" hasCustomPrompt="1"/>
          </p:nvPr>
        </p:nvSpPr>
        <p:spPr>
          <a:xfrm>
            <a:off x="5638510" y="4777721"/>
            <a:ext cx="5982734"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30" name="Text Placeholder 11">
            <a:extLst>
              <a:ext uri="{FF2B5EF4-FFF2-40B4-BE49-F238E27FC236}">
                <a16:creationId xmlns:a16="http://schemas.microsoft.com/office/drawing/2014/main" id="{AF6334BC-168A-834C-BF05-B503FEC34AD1}"/>
              </a:ext>
            </a:extLst>
          </p:cNvPr>
          <p:cNvSpPr>
            <a:spLocks noGrp="1"/>
          </p:cNvSpPr>
          <p:nvPr>
            <p:ph type="body" sz="quarter" idx="21" hasCustomPrompt="1"/>
          </p:nvPr>
        </p:nvSpPr>
        <p:spPr>
          <a:xfrm>
            <a:off x="5638510" y="5151716"/>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pic>
        <p:nvPicPr>
          <p:cNvPr id="20" name="Picture 19">
            <a:extLst>
              <a:ext uri="{FF2B5EF4-FFF2-40B4-BE49-F238E27FC236}">
                <a16:creationId xmlns:a16="http://schemas.microsoft.com/office/drawing/2014/main" id="{9699D168-8271-4C40-A39C-C0A0FD8FB263}"/>
              </a:ext>
            </a:extLst>
          </p:cNvPr>
          <p:cNvPicPr>
            <a:picLocks/>
          </p:cNvPicPr>
          <p:nvPr userDrawn="1"/>
        </p:nvPicPr>
        <p:blipFill>
          <a:blip r:embed="rId3"/>
          <a:srcRect/>
          <a:stretch/>
        </p:blipFill>
        <p:spPr>
          <a:xfrm>
            <a:off x="0" y="486082"/>
            <a:ext cx="360000" cy="900000"/>
          </a:xfrm>
          <a:prstGeom prst="rect">
            <a:avLst/>
          </a:prstGeom>
        </p:spPr>
      </p:pic>
    </p:spTree>
    <p:extLst>
      <p:ext uri="{BB962C8B-B14F-4D97-AF65-F5344CB8AC3E}">
        <p14:creationId xmlns:p14="http://schemas.microsoft.com/office/powerpoint/2010/main" val="156695580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Jade-Teal Content [4 Circl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p>
        </p:txBody>
      </p:sp>
      <p:sp>
        <p:nvSpPr>
          <p:cNvPr id="3" name="Date Placeholder 2"/>
          <p:cNvSpPr>
            <a:spLocks noGrp="1"/>
          </p:cNvSpPr>
          <p:nvPr>
            <p:ph type="dt" sz="half" idx="10"/>
          </p:nvPr>
        </p:nvSpPr>
        <p:spPr/>
        <p:txBody>
          <a:bodyPr/>
          <a:lstStyle/>
          <a:p>
            <a:fld id="{4E097176-D680-504E-9373-86075D9E66FC}" type="datetime1">
              <a:rPr lang="en-GB" smtClean="0"/>
              <a:t>20/08/2025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sp>
        <p:nvSpPr>
          <p:cNvPr id="8" name="Oval 7">
            <a:extLst>
              <a:ext uri="{FF2B5EF4-FFF2-40B4-BE49-F238E27FC236}">
                <a16:creationId xmlns:a16="http://schemas.microsoft.com/office/drawing/2014/main" id="{84CEB236-2CB1-A042-B359-4A2CBC97D276}"/>
              </a:ext>
            </a:extLst>
          </p:cNvPr>
          <p:cNvSpPr/>
          <p:nvPr userDrawn="1"/>
        </p:nvSpPr>
        <p:spPr>
          <a:xfrm>
            <a:off x="1350886" y="2383137"/>
            <a:ext cx="1797232" cy="179723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 Placeholder 9">
            <a:extLst>
              <a:ext uri="{FF2B5EF4-FFF2-40B4-BE49-F238E27FC236}">
                <a16:creationId xmlns:a16="http://schemas.microsoft.com/office/drawing/2014/main" id="{A8BC53CE-8BCF-F645-90C4-1570072D7B90}"/>
              </a:ext>
            </a:extLst>
          </p:cNvPr>
          <p:cNvSpPr>
            <a:spLocks noGrp="1"/>
          </p:cNvSpPr>
          <p:nvPr>
            <p:ph type="body" sz="quarter" idx="17" hasCustomPrompt="1"/>
          </p:nvPr>
        </p:nvSpPr>
        <p:spPr>
          <a:xfrm>
            <a:off x="1130732" y="4374038"/>
            <a:ext cx="2237540" cy="1084082"/>
          </a:xfrm>
        </p:spPr>
        <p:txBody>
          <a:bodyPr rIns="0"/>
          <a:lstStyle>
            <a:lvl1pPr marL="0" indent="0" algn="ctr">
              <a:lnSpc>
                <a:spcPct val="100000"/>
              </a:lnSpc>
              <a:spcBef>
                <a:spcPts val="0"/>
              </a:spcBef>
              <a:buNone/>
              <a:defRPr sz="2000"/>
            </a:lvl1pPr>
            <a:lvl2pPr marL="269875" indent="0" algn="ctr">
              <a:buNone/>
              <a:defRPr sz="2000"/>
            </a:lvl2pPr>
            <a:lvl3pPr marL="492125" indent="0" algn="ctr">
              <a:buNone/>
              <a:defRPr sz="2000"/>
            </a:lvl3pPr>
            <a:lvl4pPr marL="714375" indent="0" algn="ctr">
              <a:buNone/>
              <a:defRPr sz="2000"/>
            </a:lvl4pPr>
            <a:lvl5pPr marL="1828755" indent="0" algn="ctr">
              <a:buNone/>
              <a:defRPr sz="2000"/>
            </a:lvl5pPr>
          </a:lstStyle>
          <a:p>
            <a:pPr lvl="0"/>
            <a:r>
              <a:rPr lang="en-US"/>
              <a:t>Click to add value point</a:t>
            </a:r>
          </a:p>
        </p:txBody>
      </p:sp>
      <p:sp>
        <p:nvSpPr>
          <p:cNvPr id="16" name="Oval 15">
            <a:extLst>
              <a:ext uri="{FF2B5EF4-FFF2-40B4-BE49-F238E27FC236}">
                <a16:creationId xmlns:a16="http://schemas.microsoft.com/office/drawing/2014/main" id="{D179BB5D-6622-7243-BACE-74F6F63E1663}"/>
              </a:ext>
            </a:extLst>
          </p:cNvPr>
          <p:cNvSpPr/>
          <p:nvPr userDrawn="1"/>
        </p:nvSpPr>
        <p:spPr>
          <a:xfrm>
            <a:off x="4036334" y="2383137"/>
            <a:ext cx="1797232" cy="179723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 Placeholder 9">
            <a:extLst>
              <a:ext uri="{FF2B5EF4-FFF2-40B4-BE49-F238E27FC236}">
                <a16:creationId xmlns:a16="http://schemas.microsoft.com/office/drawing/2014/main" id="{D3F4E909-27E8-384D-8A66-1859C282830C}"/>
              </a:ext>
            </a:extLst>
          </p:cNvPr>
          <p:cNvSpPr>
            <a:spLocks noGrp="1"/>
          </p:cNvSpPr>
          <p:nvPr>
            <p:ph type="body" sz="quarter" idx="18" hasCustomPrompt="1"/>
          </p:nvPr>
        </p:nvSpPr>
        <p:spPr>
          <a:xfrm>
            <a:off x="3816180" y="4374038"/>
            <a:ext cx="2237540" cy="1084082"/>
          </a:xfrm>
        </p:spPr>
        <p:txBody>
          <a:bodyPr rIns="0"/>
          <a:lstStyle>
            <a:lvl1pPr marL="0" indent="0" algn="ctr">
              <a:lnSpc>
                <a:spcPct val="100000"/>
              </a:lnSpc>
              <a:spcBef>
                <a:spcPts val="0"/>
              </a:spcBef>
              <a:buNone/>
              <a:defRPr sz="2000"/>
            </a:lvl1pPr>
            <a:lvl2pPr marL="269875" indent="0" algn="ctr">
              <a:buNone/>
              <a:defRPr sz="2000"/>
            </a:lvl2pPr>
            <a:lvl3pPr marL="492125" indent="0" algn="ctr">
              <a:buNone/>
              <a:defRPr sz="2000"/>
            </a:lvl3pPr>
            <a:lvl4pPr marL="714375" indent="0" algn="ctr">
              <a:buNone/>
              <a:defRPr sz="2000"/>
            </a:lvl4pPr>
            <a:lvl5pPr marL="1828755" indent="0" algn="ctr">
              <a:buNone/>
              <a:defRPr sz="2000"/>
            </a:lvl5pPr>
          </a:lstStyle>
          <a:p>
            <a:pPr lvl="0"/>
            <a:r>
              <a:rPr lang="en-US"/>
              <a:t>Click to add value point</a:t>
            </a:r>
          </a:p>
        </p:txBody>
      </p:sp>
      <p:sp>
        <p:nvSpPr>
          <p:cNvPr id="21" name="Oval 20">
            <a:extLst>
              <a:ext uri="{FF2B5EF4-FFF2-40B4-BE49-F238E27FC236}">
                <a16:creationId xmlns:a16="http://schemas.microsoft.com/office/drawing/2014/main" id="{143A6967-CA65-8842-A53C-AEEC706D0CEA}"/>
              </a:ext>
            </a:extLst>
          </p:cNvPr>
          <p:cNvSpPr/>
          <p:nvPr userDrawn="1"/>
        </p:nvSpPr>
        <p:spPr>
          <a:xfrm>
            <a:off x="6721782" y="2383137"/>
            <a:ext cx="1797232" cy="179723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 Placeholder 9">
            <a:extLst>
              <a:ext uri="{FF2B5EF4-FFF2-40B4-BE49-F238E27FC236}">
                <a16:creationId xmlns:a16="http://schemas.microsoft.com/office/drawing/2014/main" id="{A2A69360-278E-C94F-98D6-4C208C97DF96}"/>
              </a:ext>
            </a:extLst>
          </p:cNvPr>
          <p:cNvSpPr>
            <a:spLocks noGrp="1"/>
          </p:cNvSpPr>
          <p:nvPr>
            <p:ph type="body" sz="quarter" idx="19" hasCustomPrompt="1"/>
          </p:nvPr>
        </p:nvSpPr>
        <p:spPr>
          <a:xfrm>
            <a:off x="6501628" y="4374038"/>
            <a:ext cx="2237540" cy="1084082"/>
          </a:xfrm>
        </p:spPr>
        <p:txBody>
          <a:bodyPr rIns="0"/>
          <a:lstStyle>
            <a:lvl1pPr marL="0" indent="0" algn="ctr">
              <a:lnSpc>
                <a:spcPct val="100000"/>
              </a:lnSpc>
              <a:spcBef>
                <a:spcPts val="0"/>
              </a:spcBef>
              <a:buNone/>
              <a:defRPr sz="2000"/>
            </a:lvl1pPr>
            <a:lvl2pPr marL="269875" indent="0" algn="ctr">
              <a:buNone/>
              <a:defRPr sz="2000"/>
            </a:lvl2pPr>
            <a:lvl3pPr marL="492125" indent="0" algn="ctr">
              <a:buNone/>
              <a:defRPr sz="2000"/>
            </a:lvl3pPr>
            <a:lvl4pPr marL="714375" indent="0" algn="ctr">
              <a:buNone/>
              <a:defRPr sz="2000"/>
            </a:lvl4pPr>
            <a:lvl5pPr marL="1828755" indent="0" algn="ctr">
              <a:buNone/>
              <a:defRPr sz="2000"/>
            </a:lvl5pPr>
          </a:lstStyle>
          <a:p>
            <a:pPr lvl="0"/>
            <a:r>
              <a:rPr lang="en-US"/>
              <a:t>Click to add value point</a:t>
            </a:r>
          </a:p>
        </p:txBody>
      </p:sp>
      <p:sp>
        <p:nvSpPr>
          <p:cNvPr id="23" name="Oval 22">
            <a:extLst>
              <a:ext uri="{FF2B5EF4-FFF2-40B4-BE49-F238E27FC236}">
                <a16:creationId xmlns:a16="http://schemas.microsoft.com/office/drawing/2014/main" id="{1475F467-4847-2546-B56D-69C48CFE44E1}"/>
              </a:ext>
            </a:extLst>
          </p:cNvPr>
          <p:cNvSpPr/>
          <p:nvPr userDrawn="1"/>
        </p:nvSpPr>
        <p:spPr>
          <a:xfrm>
            <a:off x="9407231" y="2383137"/>
            <a:ext cx="1797232" cy="179723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 Placeholder 9">
            <a:extLst>
              <a:ext uri="{FF2B5EF4-FFF2-40B4-BE49-F238E27FC236}">
                <a16:creationId xmlns:a16="http://schemas.microsoft.com/office/drawing/2014/main" id="{D4318B8B-615C-404A-AD00-27D300D33C12}"/>
              </a:ext>
            </a:extLst>
          </p:cNvPr>
          <p:cNvSpPr>
            <a:spLocks noGrp="1"/>
          </p:cNvSpPr>
          <p:nvPr>
            <p:ph type="body" sz="quarter" idx="20" hasCustomPrompt="1"/>
          </p:nvPr>
        </p:nvSpPr>
        <p:spPr>
          <a:xfrm>
            <a:off x="9187077" y="4374038"/>
            <a:ext cx="2237540" cy="1084082"/>
          </a:xfrm>
        </p:spPr>
        <p:txBody>
          <a:bodyPr rIns="0"/>
          <a:lstStyle>
            <a:lvl1pPr marL="0" indent="0" algn="ctr">
              <a:lnSpc>
                <a:spcPct val="100000"/>
              </a:lnSpc>
              <a:spcBef>
                <a:spcPts val="0"/>
              </a:spcBef>
              <a:buNone/>
              <a:defRPr sz="2000"/>
            </a:lvl1pPr>
            <a:lvl2pPr marL="269875" indent="0" algn="ctr">
              <a:buNone/>
              <a:defRPr sz="2000"/>
            </a:lvl2pPr>
            <a:lvl3pPr marL="492125" indent="0" algn="ctr">
              <a:buNone/>
              <a:defRPr sz="2000"/>
            </a:lvl3pPr>
            <a:lvl4pPr marL="714375" indent="0" algn="ctr">
              <a:buNone/>
              <a:defRPr sz="2000"/>
            </a:lvl4pPr>
            <a:lvl5pPr marL="1828755" indent="0" algn="ctr">
              <a:buNone/>
              <a:defRPr sz="2000"/>
            </a:lvl5pPr>
          </a:lstStyle>
          <a:p>
            <a:pPr lvl="0"/>
            <a:r>
              <a:rPr lang="en-US"/>
              <a:t>Click to add value point</a:t>
            </a:r>
          </a:p>
        </p:txBody>
      </p:sp>
      <p:pic>
        <p:nvPicPr>
          <p:cNvPr id="18" name="Picture 17">
            <a:extLst>
              <a:ext uri="{FF2B5EF4-FFF2-40B4-BE49-F238E27FC236}">
                <a16:creationId xmlns:a16="http://schemas.microsoft.com/office/drawing/2014/main" id="{FDD7A24F-6CB5-8448-B001-839170A3DC34}"/>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3937845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Jade-Teal Title [Photo]">
    <p:spTree>
      <p:nvGrpSpPr>
        <p:cNvPr id="1" name=""/>
        <p:cNvGrpSpPr/>
        <p:nvPr/>
      </p:nvGrpSpPr>
      <p:grpSpPr>
        <a:xfrm>
          <a:off x="0" y="0"/>
          <a:ext cx="0" cy="0"/>
          <a:chOff x="0" y="0"/>
          <a:chExt cx="0" cy="0"/>
        </a:xfrm>
      </p:grpSpPr>
      <p:sp>
        <p:nvSpPr>
          <p:cNvPr id="11" name="Picture Placeholder 16">
            <a:extLst>
              <a:ext uri="{FF2B5EF4-FFF2-40B4-BE49-F238E27FC236}">
                <a16:creationId xmlns:a16="http://schemas.microsoft.com/office/drawing/2014/main" id="{B65D15B7-17F5-C94E-8BF2-AF054D07395A}"/>
              </a:ext>
            </a:extLst>
          </p:cNvPr>
          <p:cNvSpPr>
            <a:spLocks noGrp="1"/>
          </p:cNvSpPr>
          <p:nvPr>
            <p:ph type="pic" sz="quarter" idx="10" hasCustomPrompt="1"/>
          </p:nvPr>
        </p:nvSpPr>
        <p:spPr>
          <a:xfrm>
            <a:off x="0" y="0"/>
            <a:ext cx="6120000" cy="6858000"/>
          </a:xfrm>
          <a:solidFill>
            <a:schemeClr val="bg1">
              <a:lumMod val="75000"/>
            </a:schemeClr>
          </a:solidFill>
        </p:spPr>
        <p:txBody>
          <a:bodyPr anchor="ctr"/>
          <a:lstStyle>
            <a:lvl1pPr marL="0" indent="0" algn="ctr">
              <a:buNone/>
              <a:defRPr>
                <a:solidFill>
                  <a:schemeClr val="tx1"/>
                </a:solidFill>
              </a:defRPr>
            </a:lvl1pPr>
          </a:lstStyle>
          <a:p>
            <a:r>
              <a:rPr lang="en-US"/>
              <a:t>Click to insert photograph </a:t>
            </a:r>
            <a:br>
              <a:rPr lang="en-US"/>
            </a:br>
            <a:r>
              <a:rPr lang="en-US"/>
              <a:t>or paste here</a:t>
            </a:r>
          </a:p>
        </p:txBody>
      </p:sp>
      <p:sp>
        <p:nvSpPr>
          <p:cNvPr id="12" name="Title 1">
            <a:extLst>
              <a:ext uri="{FF2B5EF4-FFF2-40B4-BE49-F238E27FC236}">
                <a16:creationId xmlns:a16="http://schemas.microsoft.com/office/drawing/2014/main" id="{4516FFDA-82D6-904A-B408-01740AA7A61E}"/>
              </a:ext>
            </a:extLst>
          </p:cNvPr>
          <p:cNvSpPr>
            <a:spLocks noGrp="1"/>
          </p:cNvSpPr>
          <p:nvPr>
            <p:ph type="ctrTitle" hasCustomPrompt="1"/>
          </p:nvPr>
        </p:nvSpPr>
        <p:spPr>
          <a:xfrm>
            <a:off x="6878883" y="2455200"/>
            <a:ext cx="4687614" cy="1224310"/>
          </a:xfrm>
        </p:spPr>
        <p:txBody>
          <a:bodyPr wrap="square" anchor="t">
            <a:spAutoFit/>
          </a:bodyPr>
          <a:lstStyle>
            <a:lvl1pPr algn="l">
              <a:lnSpc>
                <a:spcPct val="75000"/>
              </a:lnSpc>
              <a:defRPr sz="4800">
                <a:solidFill>
                  <a:schemeClr val="accent2"/>
                </a:solidFill>
              </a:defRPr>
            </a:lvl1pPr>
          </a:lstStyle>
          <a:p>
            <a:r>
              <a:rPr lang="en-US"/>
              <a:t>Click to edit presentation title</a:t>
            </a:r>
          </a:p>
        </p:txBody>
      </p:sp>
      <p:sp>
        <p:nvSpPr>
          <p:cNvPr id="13" name="Subtitle 2">
            <a:extLst>
              <a:ext uri="{FF2B5EF4-FFF2-40B4-BE49-F238E27FC236}">
                <a16:creationId xmlns:a16="http://schemas.microsoft.com/office/drawing/2014/main" id="{E33A2DF1-A4AA-6D4C-B7B8-A6C8DAE45726}"/>
              </a:ext>
            </a:extLst>
          </p:cNvPr>
          <p:cNvSpPr>
            <a:spLocks noGrp="1"/>
          </p:cNvSpPr>
          <p:nvPr>
            <p:ph type="subTitle" idx="1" hasCustomPrompt="1"/>
          </p:nvPr>
        </p:nvSpPr>
        <p:spPr>
          <a:xfrm>
            <a:off x="6878883" y="3912723"/>
            <a:ext cx="4687614" cy="424732"/>
          </a:xfrm>
        </p:spPr>
        <p:txBody>
          <a:bodyPr>
            <a:spAutoFit/>
          </a:bodyPr>
          <a:lstStyle>
            <a:lvl1pPr marL="0" indent="0" algn="l">
              <a:buNone/>
              <a:defRPr sz="2400">
                <a:solidFill>
                  <a:schemeClr val="tx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presentation subtitle</a:t>
            </a:r>
          </a:p>
        </p:txBody>
      </p:sp>
      <p:sp>
        <p:nvSpPr>
          <p:cNvPr id="14" name="Text Placeholder 7">
            <a:extLst>
              <a:ext uri="{FF2B5EF4-FFF2-40B4-BE49-F238E27FC236}">
                <a16:creationId xmlns:a16="http://schemas.microsoft.com/office/drawing/2014/main" id="{32E66249-105D-0143-AEE1-7B8612B8ED0D}"/>
              </a:ext>
            </a:extLst>
          </p:cNvPr>
          <p:cNvSpPr>
            <a:spLocks noGrp="1"/>
          </p:cNvSpPr>
          <p:nvPr>
            <p:ph type="body" sz="quarter" idx="11" hasCustomPrompt="1"/>
          </p:nvPr>
        </p:nvSpPr>
        <p:spPr>
          <a:xfrm>
            <a:off x="6878883" y="5918835"/>
            <a:ext cx="4418013" cy="366462"/>
          </a:xfrm>
        </p:spPr>
        <p:txBody>
          <a:bodyPr/>
          <a:lstStyle>
            <a:lvl1pPr marL="0" marR="0" indent="0" algn="l" defTabSz="914377" rtl="0" eaLnBrk="1" fontAlgn="auto" latinLnBrk="0" hangingPunct="1">
              <a:lnSpc>
                <a:spcPct val="90000"/>
              </a:lnSpc>
              <a:spcBef>
                <a:spcPts val="800"/>
              </a:spcBef>
              <a:spcAft>
                <a:spcPts val="0"/>
              </a:spcAft>
              <a:buClrTx/>
              <a:buSzTx/>
              <a:buFontTx/>
              <a:buNone/>
              <a:tabLst/>
              <a:defRPr sz="1800">
                <a:solidFill>
                  <a:schemeClr val="tx1"/>
                </a:solidFill>
              </a:defRPr>
            </a:lvl1pPr>
          </a:lstStyle>
          <a:p>
            <a:r>
              <a:rPr lang="en-US"/>
              <a:t>Click to date</a:t>
            </a:r>
          </a:p>
        </p:txBody>
      </p:sp>
      <p:pic>
        <p:nvPicPr>
          <p:cNvPr id="10" name="Picture 9" descr="A picture containing text&#10;&#10;Description automatically generated">
            <a:extLst>
              <a:ext uri="{FF2B5EF4-FFF2-40B4-BE49-F238E27FC236}">
                <a16:creationId xmlns:a16="http://schemas.microsoft.com/office/drawing/2014/main" id="{EE7EFB02-CAC3-B343-9536-6D526B1C3539}"/>
              </a:ext>
            </a:extLst>
          </p:cNvPr>
          <p:cNvPicPr>
            <a:picLocks noChangeAspect="1"/>
          </p:cNvPicPr>
          <p:nvPr userDrawn="1"/>
        </p:nvPicPr>
        <p:blipFill>
          <a:blip r:embed="rId2"/>
          <a:stretch>
            <a:fillRect/>
          </a:stretch>
        </p:blipFill>
        <p:spPr>
          <a:xfrm>
            <a:off x="10450897" y="409864"/>
            <a:ext cx="1320800" cy="571500"/>
          </a:xfrm>
          <a:prstGeom prst="rect">
            <a:avLst/>
          </a:prstGeom>
        </p:spPr>
      </p:pic>
      <p:pic>
        <p:nvPicPr>
          <p:cNvPr id="16" name="Picture 15">
            <a:extLst>
              <a:ext uri="{FF2B5EF4-FFF2-40B4-BE49-F238E27FC236}">
                <a16:creationId xmlns:a16="http://schemas.microsoft.com/office/drawing/2014/main" id="{E48C4A1E-6C59-A64A-955A-72BA9DA84DBD}"/>
              </a:ext>
            </a:extLst>
          </p:cNvPr>
          <p:cNvPicPr preferRelativeResize="0">
            <a:picLocks/>
          </p:cNvPicPr>
          <p:nvPr userDrawn="1"/>
        </p:nvPicPr>
        <p:blipFill>
          <a:blip r:embed="rId3"/>
          <a:srcRect/>
          <a:stretch/>
        </p:blipFill>
        <p:spPr>
          <a:xfrm>
            <a:off x="0" y="1141200"/>
            <a:ext cx="360000" cy="5760000"/>
          </a:xfrm>
          <a:prstGeom prst="rect">
            <a:avLst/>
          </a:prstGeom>
        </p:spPr>
      </p:pic>
    </p:spTree>
    <p:extLst>
      <p:ext uri="{BB962C8B-B14F-4D97-AF65-F5344CB8AC3E}">
        <p14:creationId xmlns:p14="http://schemas.microsoft.com/office/powerpoint/2010/main" val="7805986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Jade-Teal Content [5 Circl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p>
        </p:txBody>
      </p:sp>
      <p:sp>
        <p:nvSpPr>
          <p:cNvPr id="3" name="Date Placeholder 2"/>
          <p:cNvSpPr>
            <a:spLocks noGrp="1"/>
          </p:cNvSpPr>
          <p:nvPr>
            <p:ph type="dt" sz="half" idx="10"/>
          </p:nvPr>
        </p:nvSpPr>
        <p:spPr/>
        <p:txBody>
          <a:bodyPr/>
          <a:lstStyle/>
          <a:p>
            <a:fld id="{A8CC1A3D-F173-624A-9BBA-2E3B5CBF4651}" type="datetime1">
              <a:rPr lang="en-GB" smtClean="0"/>
              <a:t>20/08/2025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sp>
        <p:nvSpPr>
          <p:cNvPr id="8" name="Oval 7">
            <a:extLst>
              <a:ext uri="{FF2B5EF4-FFF2-40B4-BE49-F238E27FC236}">
                <a16:creationId xmlns:a16="http://schemas.microsoft.com/office/drawing/2014/main" id="{84CEB236-2CB1-A042-B359-4A2CBC97D276}"/>
              </a:ext>
            </a:extLst>
          </p:cNvPr>
          <p:cNvSpPr/>
          <p:nvPr userDrawn="1"/>
        </p:nvSpPr>
        <p:spPr>
          <a:xfrm>
            <a:off x="1105925" y="2699033"/>
            <a:ext cx="1446794" cy="144679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2F05CB93-D32C-3B47-B6E4-A504D9F42C45}"/>
              </a:ext>
            </a:extLst>
          </p:cNvPr>
          <p:cNvSpPr/>
          <p:nvPr userDrawn="1"/>
        </p:nvSpPr>
        <p:spPr>
          <a:xfrm>
            <a:off x="3164292" y="2699033"/>
            <a:ext cx="1446794" cy="144679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a:extLst>
              <a:ext uri="{FF2B5EF4-FFF2-40B4-BE49-F238E27FC236}">
                <a16:creationId xmlns:a16="http://schemas.microsoft.com/office/drawing/2014/main" id="{5B420AE7-4839-3642-B6FD-36F79581D460}"/>
              </a:ext>
            </a:extLst>
          </p:cNvPr>
          <p:cNvSpPr/>
          <p:nvPr userDrawn="1"/>
        </p:nvSpPr>
        <p:spPr>
          <a:xfrm>
            <a:off x="5222659" y="2699033"/>
            <a:ext cx="1446794" cy="144679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a:extLst>
              <a:ext uri="{FF2B5EF4-FFF2-40B4-BE49-F238E27FC236}">
                <a16:creationId xmlns:a16="http://schemas.microsoft.com/office/drawing/2014/main" id="{A016D651-2FCD-254D-9B5F-86A85A059B60}"/>
              </a:ext>
            </a:extLst>
          </p:cNvPr>
          <p:cNvSpPr/>
          <p:nvPr userDrawn="1"/>
        </p:nvSpPr>
        <p:spPr>
          <a:xfrm>
            <a:off x="7290844" y="2699033"/>
            <a:ext cx="1446794" cy="144679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A2E1A582-8BD1-294F-95C7-7E7051F51E2B}"/>
              </a:ext>
            </a:extLst>
          </p:cNvPr>
          <p:cNvSpPr/>
          <p:nvPr userDrawn="1"/>
        </p:nvSpPr>
        <p:spPr>
          <a:xfrm>
            <a:off x="9359029" y="2699033"/>
            <a:ext cx="1446794" cy="144679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 Placeholder 9">
            <a:extLst>
              <a:ext uri="{FF2B5EF4-FFF2-40B4-BE49-F238E27FC236}">
                <a16:creationId xmlns:a16="http://schemas.microsoft.com/office/drawing/2014/main" id="{D194C23C-7E23-914F-9AD3-B5A72B48AD4F}"/>
              </a:ext>
            </a:extLst>
          </p:cNvPr>
          <p:cNvSpPr>
            <a:spLocks noGrp="1"/>
          </p:cNvSpPr>
          <p:nvPr>
            <p:ph type="body" sz="quarter" idx="13" hasCustomPrompt="1"/>
          </p:nvPr>
        </p:nvSpPr>
        <p:spPr>
          <a:xfrm>
            <a:off x="990600" y="4318000"/>
            <a:ext cx="1676400" cy="1357313"/>
          </a:xfrm>
        </p:spPr>
        <p:txBody>
          <a:bodyPr rIns="0"/>
          <a:lstStyle>
            <a:lvl1pPr marL="0" indent="0" algn="ctr">
              <a:buNone/>
              <a:defRPr sz="1800"/>
            </a:lvl1pPr>
            <a:lvl2pPr marL="269875" indent="0" algn="ctr">
              <a:buNone/>
              <a:defRPr sz="1800"/>
            </a:lvl2pPr>
            <a:lvl3pPr marL="492125" indent="0" algn="ctr">
              <a:buNone/>
              <a:defRPr sz="1800"/>
            </a:lvl3pPr>
            <a:lvl4pPr marL="714375" indent="0" algn="ctr">
              <a:buNone/>
              <a:defRPr sz="1800"/>
            </a:lvl4pPr>
            <a:lvl5pPr marL="1828755" indent="0" algn="ctr">
              <a:buNone/>
              <a:defRPr sz="1800"/>
            </a:lvl5pPr>
          </a:lstStyle>
          <a:p>
            <a:pPr lvl="0"/>
            <a:r>
              <a:rPr lang="en-US"/>
              <a:t>Click to add value point</a:t>
            </a:r>
          </a:p>
        </p:txBody>
      </p:sp>
      <p:sp>
        <p:nvSpPr>
          <p:cNvPr id="33" name="Text Placeholder 9">
            <a:extLst>
              <a:ext uri="{FF2B5EF4-FFF2-40B4-BE49-F238E27FC236}">
                <a16:creationId xmlns:a16="http://schemas.microsoft.com/office/drawing/2014/main" id="{7D2AF224-E87E-E445-BDE3-B1A13656310D}"/>
              </a:ext>
            </a:extLst>
          </p:cNvPr>
          <p:cNvSpPr>
            <a:spLocks noGrp="1"/>
          </p:cNvSpPr>
          <p:nvPr>
            <p:ph type="body" sz="quarter" idx="14" hasCustomPrompt="1"/>
          </p:nvPr>
        </p:nvSpPr>
        <p:spPr>
          <a:xfrm>
            <a:off x="3054007" y="4318000"/>
            <a:ext cx="1676400" cy="1357313"/>
          </a:xfrm>
        </p:spPr>
        <p:txBody>
          <a:bodyPr rIns="0"/>
          <a:lstStyle>
            <a:lvl1pPr marL="0" indent="0" algn="ctr">
              <a:buNone/>
              <a:defRPr sz="1800"/>
            </a:lvl1pPr>
            <a:lvl2pPr marL="269875" indent="0" algn="ctr">
              <a:buNone/>
              <a:defRPr sz="1800"/>
            </a:lvl2pPr>
            <a:lvl3pPr marL="492125" indent="0" algn="ctr">
              <a:buNone/>
              <a:defRPr sz="1800"/>
            </a:lvl3pPr>
            <a:lvl4pPr marL="714375" indent="0" algn="ctr">
              <a:buNone/>
              <a:defRPr sz="1800"/>
            </a:lvl4pPr>
            <a:lvl5pPr marL="1828755" indent="0" algn="ctr">
              <a:buNone/>
              <a:defRPr sz="1800"/>
            </a:lvl5pPr>
          </a:lstStyle>
          <a:p>
            <a:pPr lvl="0"/>
            <a:r>
              <a:rPr lang="en-US"/>
              <a:t>Click to add value point</a:t>
            </a:r>
          </a:p>
        </p:txBody>
      </p:sp>
      <p:sp>
        <p:nvSpPr>
          <p:cNvPr id="34" name="Text Placeholder 9">
            <a:extLst>
              <a:ext uri="{FF2B5EF4-FFF2-40B4-BE49-F238E27FC236}">
                <a16:creationId xmlns:a16="http://schemas.microsoft.com/office/drawing/2014/main" id="{F9CA11BB-2A66-D849-A1B8-773902A91101}"/>
              </a:ext>
            </a:extLst>
          </p:cNvPr>
          <p:cNvSpPr>
            <a:spLocks noGrp="1"/>
          </p:cNvSpPr>
          <p:nvPr>
            <p:ph type="body" sz="quarter" idx="15" hasCustomPrompt="1"/>
          </p:nvPr>
        </p:nvSpPr>
        <p:spPr>
          <a:xfrm>
            <a:off x="5117413" y="4318000"/>
            <a:ext cx="1676400" cy="1357313"/>
          </a:xfrm>
        </p:spPr>
        <p:txBody>
          <a:bodyPr rIns="0"/>
          <a:lstStyle>
            <a:lvl1pPr marL="0" indent="0" algn="ctr">
              <a:buNone/>
              <a:defRPr sz="1800"/>
            </a:lvl1pPr>
            <a:lvl2pPr marL="269875" indent="0" algn="ctr">
              <a:buNone/>
              <a:defRPr sz="1800"/>
            </a:lvl2pPr>
            <a:lvl3pPr marL="492125" indent="0" algn="ctr">
              <a:buNone/>
              <a:defRPr sz="1800"/>
            </a:lvl3pPr>
            <a:lvl4pPr marL="714375" indent="0" algn="ctr">
              <a:buNone/>
              <a:defRPr sz="1800"/>
            </a:lvl4pPr>
            <a:lvl5pPr marL="1828755" indent="0" algn="ctr">
              <a:buNone/>
              <a:defRPr sz="1800"/>
            </a:lvl5pPr>
          </a:lstStyle>
          <a:p>
            <a:pPr lvl="0"/>
            <a:r>
              <a:rPr lang="en-US"/>
              <a:t>Click to add value point</a:t>
            </a:r>
          </a:p>
        </p:txBody>
      </p:sp>
      <p:sp>
        <p:nvSpPr>
          <p:cNvPr id="35" name="Text Placeholder 9">
            <a:extLst>
              <a:ext uri="{FF2B5EF4-FFF2-40B4-BE49-F238E27FC236}">
                <a16:creationId xmlns:a16="http://schemas.microsoft.com/office/drawing/2014/main" id="{A075A5C9-EB83-F94F-82DC-B2DCF329FCEC}"/>
              </a:ext>
            </a:extLst>
          </p:cNvPr>
          <p:cNvSpPr>
            <a:spLocks noGrp="1"/>
          </p:cNvSpPr>
          <p:nvPr>
            <p:ph type="body" sz="quarter" idx="16" hasCustomPrompt="1"/>
          </p:nvPr>
        </p:nvSpPr>
        <p:spPr>
          <a:xfrm>
            <a:off x="7180820" y="4318000"/>
            <a:ext cx="1676400" cy="1357313"/>
          </a:xfrm>
        </p:spPr>
        <p:txBody>
          <a:bodyPr rIns="0"/>
          <a:lstStyle>
            <a:lvl1pPr marL="0" indent="0" algn="ctr">
              <a:buNone/>
              <a:defRPr sz="1800"/>
            </a:lvl1pPr>
            <a:lvl2pPr marL="269875" indent="0" algn="ctr">
              <a:buNone/>
              <a:defRPr sz="1800"/>
            </a:lvl2pPr>
            <a:lvl3pPr marL="492125" indent="0" algn="ctr">
              <a:buNone/>
              <a:defRPr sz="1800"/>
            </a:lvl3pPr>
            <a:lvl4pPr marL="714375" indent="0" algn="ctr">
              <a:buNone/>
              <a:defRPr sz="1800"/>
            </a:lvl4pPr>
            <a:lvl5pPr marL="1828755" indent="0" algn="ctr">
              <a:buNone/>
              <a:defRPr sz="1800"/>
            </a:lvl5pPr>
          </a:lstStyle>
          <a:p>
            <a:pPr lvl="0"/>
            <a:r>
              <a:rPr lang="en-US"/>
              <a:t>Click to add value point</a:t>
            </a:r>
          </a:p>
        </p:txBody>
      </p:sp>
      <p:sp>
        <p:nvSpPr>
          <p:cNvPr id="36" name="Text Placeholder 9">
            <a:extLst>
              <a:ext uri="{FF2B5EF4-FFF2-40B4-BE49-F238E27FC236}">
                <a16:creationId xmlns:a16="http://schemas.microsoft.com/office/drawing/2014/main" id="{65E46E71-EE40-1246-A59E-96F8C54C332B}"/>
              </a:ext>
            </a:extLst>
          </p:cNvPr>
          <p:cNvSpPr>
            <a:spLocks noGrp="1"/>
          </p:cNvSpPr>
          <p:nvPr>
            <p:ph type="body" sz="quarter" idx="17" hasCustomPrompt="1"/>
          </p:nvPr>
        </p:nvSpPr>
        <p:spPr>
          <a:xfrm>
            <a:off x="9244226" y="4318000"/>
            <a:ext cx="1676400" cy="1357313"/>
          </a:xfrm>
        </p:spPr>
        <p:txBody>
          <a:bodyPr rIns="0"/>
          <a:lstStyle>
            <a:lvl1pPr marL="0" indent="0" algn="ctr">
              <a:buNone/>
              <a:defRPr sz="1800"/>
            </a:lvl1pPr>
            <a:lvl2pPr marL="269875" indent="0" algn="ctr">
              <a:buNone/>
              <a:defRPr sz="1800"/>
            </a:lvl2pPr>
            <a:lvl3pPr marL="492125" indent="0" algn="ctr">
              <a:buNone/>
              <a:defRPr sz="1800"/>
            </a:lvl3pPr>
            <a:lvl4pPr marL="714375" indent="0" algn="ctr">
              <a:buNone/>
              <a:defRPr sz="1800"/>
            </a:lvl4pPr>
            <a:lvl5pPr marL="1828755" indent="0" algn="ctr">
              <a:buNone/>
              <a:defRPr sz="1800"/>
            </a:lvl5pPr>
          </a:lstStyle>
          <a:p>
            <a:pPr lvl="0"/>
            <a:r>
              <a:rPr lang="en-US"/>
              <a:t>Click to add value point</a:t>
            </a:r>
          </a:p>
        </p:txBody>
      </p:sp>
      <p:pic>
        <p:nvPicPr>
          <p:cNvPr id="22" name="Picture 21">
            <a:extLst>
              <a:ext uri="{FF2B5EF4-FFF2-40B4-BE49-F238E27FC236}">
                <a16:creationId xmlns:a16="http://schemas.microsoft.com/office/drawing/2014/main" id="{63A9C004-BA5D-9F4F-855D-798949EFAE75}"/>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20749833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Jade-Teal Content [4 Big Circl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p>
        </p:txBody>
      </p:sp>
      <p:sp>
        <p:nvSpPr>
          <p:cNvPr id="3" name="Date Placeholder 2"/>
          <p:cNvSpPr>
            <a:spLocks noGrp="1"/>
          </p:cNvSpPr>
          <p:nvPr>
            <p:ph type="dt" sz="half" idx="10"/>
          </p:nvPr>
        </p:nvSpPr>
        <p:spPr/>
        <p:txBody>
          <a:bodyPr/>
          <a:lstStyle/>
          <a:p>
            <a:fld id="{B50B579D-58DD-CF4F-9042-C11960B137E2}" type="datetime1">
              <a:rPr lang="en-GB" smtClean="0"/>
              <a:t>20/08/2025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sp>
        <p:nvSpPr>
          <p:cNvPr id="8" name="Text Placeholder 7">
            <a:extLst>
              <a:ext uri="{FF2B5EF4-FFF2-40B4-BE49-F238E27FC236}">
                <a16:creationId xmlns:a16="http://schemas.microsoft.com/office/drawing/2014/main" id="{79096195-2425-594B-A0DD-EB4B2B169DAB}"/>
              </a:ext>
            </a:extLst>
          </p:cNvPr>
          <p:cNvSpPr>
            <a:spLocks noGrp="1"/>
          </p:cNvSpPr>
          <p:nvPr>
            <p:ph type="body" sz="quarter" idx="18" hasCustomPrompt="1"/>
          </p:nvPr>
        </p:nvSpPr>
        <p:spPr>
          <a:xfrm>
            <a:off x="612000" y="2592371"/>
            <a:ext cx="1997173" cy="1997173"/>
          </a:xfrm>
          <a:prstGeom prst="ellipse">
            <a:avLst/>
          </a:prstGeom>
          <a:solidFill>
            <a:schemeClr val="accent2"/>
          </a:solidFill>
        </p:spPr>
        <p:txBody>
          <a:bodyPr tIns="0" rIns="0" bIns="0" anchor="ctr">
            <a:normAutofit/>
          </a:bodyPr>
          <a:lstStyle>
            <a:lvl1pPr marL="0" indent="0" algn="ctr">
              <a:lnSpc>
                <a:spcPct val="100000"/>
              </a:lnSpc>
              <a:spcBef>
                <a:spcPts val="0"/>
              </a:spcBef>
              <a:buNone/>
              <a:defRPr sz="2000">
                <a:solidFill>
                  <a:schemeClr val="bg1"/>
                </a:solidFill>
              </a:defRPr>
            </a:lvl1pPr>
            <a:lvl2pPr marL="269875" indent="0" algn="ctr">
              <a:buNone/>
              <a:defRPr sz="1600"/>
            </a:lvl2pPr>
            <a:lvl3pPr marL="492125" indent="0" algn="ctr">
              <a:buNone/>
              <a:defRPr sz="1600"/>
            </a:lvl3pPr>
            <a:lvl4pPr marL="714375" indent="0" algn="ctr">
              <a:buNone/>
              <a:defRPr sz="1600"/>
            </a:lvl4pPr>
            <a:lvl5pPr marL="1828755" indent="0" algn="ctr">
              <a:buNone/>
              <a:defRPr sz="1600"/>
            </a:lvl5pPr>
          </a:lstStyle>
          <a:p>
            <a:pPr lvl="0"/>
            <a:r>
              <a:rPr lang="en-US"/>
              <a:t>Click to add</a:t>
            </a:r>
          </a:p>
          <a:p>
            <a:pPr lvl="0"/>
            <a:r>
              <a:rPr lang="en-US"/>
              <a:t>value point</a:t>
            </a:r>
          </a:p>
        </p:txBody>
      </p:sp>
      <p:sp>
        <p:nvSpPr>
          <p:cNvPr id="12" name="Text Placeholder 7">
            <a:extLst>
              <a:ext uri="{FF2B5EF4-FFF2-40B4-BE49-F238E27FC236}">
                <a16:creationId xmlns:a16="http://schemas.microsoft.com/office/drawing/2014/main" id="{27BDB8EC-4A87-D04A-902D-D27D6E988E9A}"/>
              </a:ext>
            </a:extLst>
          </p:cNvPr>
          <p:cNvSpPr>
            <a:spLocks noGrp="1"/>
          </p:cNvSpPr>
          <p:nvPr>
            <p:ph type="body" sz="quarter" idx="19" hasCustomPrompt="1"/>
          </p:nvPr>
        </p:nvSpPr>
        <p:spPr>
          <a:xfrm>
            <a:off x="2852280" y="2592371"/>
            <a:ext cx="1997173" cy="1997173"/>
          </a:xfrm>
          <a:prstGeom prst="ellipse">
            <a:avLst/>
          </a:prstGeom>
          <a:solidFill>
            <a:schemeClr val="accent2"/>
          </a:solidFill>
        </p:spPr>
        <p:txBody>
          <a:bodyPr tIns="0" rIns="0" bIns="0" anchor="ctr">
            <a:normAutofit/>
          </a:bodyPr>
          <a:lstStyle>
            <a:lvl1pPr marL="0" indent="0" algn="ctr">
              <a:lnSpc>
                <a:spcPct val="100000"/>
              </a:lnSpc>
              <a:spcBef>
                <a:spcPts val="0"/>
              </a:spcBef>
              <a:buNone/>
              <a:defRPr sz="2000">
                <a:solidFill>
                  <a:schemeClr val="bg1"/>
                </a:solidFill>
              </a:defRPr>
            </a:lvl1pPr>
            <a:lvl2pPr marL="269875" indent="0" algn="ctr">
              <a:buNone/>
              <a:defRPr sz="1600"/>
            </a:lvl2pPr>
            <a:lvl3pPr marL="492125" indent="0" algn="ctr">
              <a:buNone/>
              <a:defRPr sz="1600"/>
            </a:lvl3pPr>
            <a:lvl4pPr marL="714375" indent="0" algn="ctr">
              <a:buNone/>
              <a:defRPr sz="1600"/>
            </a:lvl4pPr>
            <a:lvl5pPr marL="1828755" indent="0" algn="ctr">
              <a:buNone/>
              <a:defRPr sz="1600"/>
            </a:lvl5pPr>
          </a:lstStyle>
          <a:p>
            <a:pPr lvl="0"/>
            <a:r>
              <a:rPr lang="en-US"/>
              <a:t>Click to add</a:t>
            </a:r>
          </a:p>
          <a:p>
            <a:pPr lvl="0"/>
            <a:r>
              <a:rPr lang="en-US"/>
              <a:t>value point</a:t>
            </a:r>
          </a:p>
        </p:txBody>
      </p:sp>
      <p:sp>
        <p:nvSpPr>
          <p:cNvPr id="13" name="Text Placeholder 7">
            <a:extLst>
              <a:ext uri="{FF2B5EF4-FFF2-40B4-BE49-F238E27FC236}">
                <a16:creationId xmlns:a16="http://schemas.microsoft.com/office/drawing/2014/main" id="{BCD113CD-BBE6-B44C-9FB3-83C32673F799}"/>
              </a:ext>
            </a:extLst>
          </p:cNvPr>
          <p:cNvSpPr>
            <a:spLocks noGrp="1"/>
          </p:cNvSpPr>
          <p:nvPr>
            <p:ph type="body" sz="quarter" idx="20" hasCustomPrompt="1"/>
          </p:nvPr>
        </p:nvSpPr>
        <p:spPr>
          <a:xfrm>
            <a:off x="5092560" y="2592371"/>
            <a:ext cx="1997173" cy="1997173"/>
          </a:xfrm>
          <a:prstGeom prst="ellipse">
            <a:avLst/>
          </a:prstGeom>
          <a:solidFill>
            <a:schemeClr val="accent2"/>
          </a:solidFill>
        </p:spPr>
        <p:txBody>
          <a:bodyPr tIns="0" rIns="0" bIns="0" anchor="ctr">
            <a:normAutofit/>
          </a:bodyPr>
          <a:lstStyle>
            <a:lvl1pPr marL="0" indent="0" algn="ctr">
              <a:lnSpc>
                <a:spcPct val="100000"/>
              </a:lnSpc>
              <a:spcBef>
                <a:spcPts val="0"/>
              </a:spcBef>
              <a:buNone/>
              <a:defRPr sz="2000">
                <a:solidFill>
                  <a:schemeClr val="bg1"/>
                </a:solidFill>
              </a:defRPr>
            </a:lvl1pPr>
            <a:lvl2pPr marL="269875" indent="0" algn="ctr">
              <a:buNone/>
              <a:defRPr sz="1600"/>
            </a:lvl2pPr>
            <a:lvl3pPr marL="492125" indent="0" algn="ctr">
              <a:buNone/>
              <a:defRPr sz="1600"/>
            </a:lvl3pPr>
            <a:lvl4pPr marL="714375" indent="0" algn="ctr">
              <a:buNone/>
              <a:defRPr sz="1600"/>
            </a:lvl4pPr>
            <a:lvl5pPr marL="1828755" indent="0" algn="ctr">
              <a:buNone/>
              <a:defRPr sz="1600"/>
            </a:lvl5pPr>
          </a:lstStyle>
          <a:p>
            <a:pPr lvl="0"/>
            <a:r>
              <a:rPr lang="en-US"/>
              <a:t>Click to add</a:t>
            </a:r>
          </a:p>
          <a:p>
            <a:pPr lvl="0"/>
            <a:r>
              <a:rPr lang="en-US"/>
              <a:t>value point</a:t>
            </a:r>
          </a:p>
        </p:txBody>
      </p:sp>
      <p:sp>
        <p:nvSpPr>
          <p:cNvPr id="14" name="Text Placeholder 7">
            <a:extLst>
              <a:ext uri="{FF2B5EF4-FFF2-40B4-BE49-F238E27FC236}">
                <a16:creationId xmlns:a16="http://schemas.microsoft.com/office/drawing/2014/main" id="{7279C782-B63C-B142-96BE-5071E4F0E7BB}"/>
              </a:ext>
            </a:extLst>
          </p:cNvPr>
          <p:cNvSpPr>
            <a:spLocks noGrp="1"/>
          </p:cNvSpPr>
          <p:nvPr>
            <p:ph type="body" sz="quarter" idx="21" hasCustomPrompt="1"/>
          </p:nvPr>
        </p:nvSpPr>
        <p:spPr>
          <a:xfrm>
            <a:off x="7332840" y="2592371"/>
            <a:ext cx="1997173" cy="1997173"/>
          </a:xfrm>
          <a:prstGeom prst="ellipse">
            <a:avLst/>
          </a:prstGeom>
          <a:solidFill>
            <a:schemeClr val="accent2"/>
          </a:solidFill>
        </p:spPr>
        <p:txBody>
          <a:bodyPr tIns="0" rIns="0" bIns="0" anchor="ctr">
            <a:normAutofit/>
          </a:bodyPr>
          <a:lstStyle>
            <a:lvl1pPr marL="0" indent="0" algn="ctr">
              <a:lnSpc>
                <a:spcPct val="100000"/>
              </a:lnSpc>
              <a:spcBef>
                <a:spcPts val="0"/>
              </a:spcBef>
              <a:buNone/>
              <a:defRPr sz="2000">
                <a:solidFill>
                  <a:schemeClr val="bg1"/>
                </a:solidFill>
              </a:defRPr>
            </a:lvl1pPr>
            <a:lvl2pPr marL="269875" indent="0" algn="ctr">
              <a:buNone/>
              <a:defRPr sz="1600"/>
            </a:lvl2pPr>
            <a:lvl3pPr marL="492125" indent="0" algn="ctr">
              <a:buNone/>
              <a:defRPr sz="1600"/>
            </a:lvl3pPr>
            <a:lvl4pPr marL="714375" indent="0" algn="ctr">
              <a:buNone/>
              <a:defRPr sz="1600"/>
            </a:lvl4pPr>
            <a:lvl5pPr marL="1828755" indent="0" algn="ctr">
              <a:buNone/>
              <a:defRPr sz="1600"/>
            </a:lvl5pPr>
          </a:lstStyle>
          <a:p>
            <a:pPr lvl="0"/>
            <a:r>
              <a:rPr lang="en-US"/>
              <a:t>Click to add</a:t>
            </a:r>
          </a:p>
          <a:p>
            <a:pPr lvl="0"/>
            <a:r>
              <a:rPr lang="en-US"/>
              <a:t>value point</a:t>
            </a:r>
          </a:p>
        </p:txBody>
      </p:sp>
      <p:sp>
        <p:nvSpPr>
          <p:cNvPr id="15" name="Text Placeholder 7">
            <a:extLst>
              <a:ext uri="{FF2B5EF4-FFF2-40B4-BE49-F238E27FC236}">
                <a16:creationId xmlns:a16="http://schemas.microsoft.com/office/drawing/2014/main" id="{945FC17D-04DF-D341-BA14-A2A51C3D2ED7}"/>
              </a:ext>
            </a:extLst>
          </p:cNvPr>
          <p:cNvSpPr>
            <a:spLocks noGrp="1"/>
          </p:cNvSpPr>
          <p:nvPr>
            <p:ph type="body" sz="quarter" idx="22" hasCustomPrompt="1"/>
          </p:nvPr>
        </p:nvSpPr>
        <p:spPr>
          <a:xfrm>
            <a:off x="9573120" y="2592371"/>
            <a:ext cx="1997173" cy="1997173"/>
          </a:xfrm>
          <a:prstGeom prst="ellipse">
            <a:avLst/>
          </a:prstGeom>
          <a:solidFill>
            <a:schemeClr val="accent2"/>
          </a:solidFill>
        </p:spPr>
        <p:txBody>
          <a:bodyPr tIns="0" rIns="0" bIns="0" anchor="ctr">
            <a:normAutofit/>
          </a:bodyPr>
          <a:lstStyle>
            <a:lvl1pPr marL="0" indent="0" algn="ctr">
              <a:lnSpc>
                <a:spcPct val="100000"/>
              </a:lnSpc>
              <a:spcBef>
                <a:spcPts val="0"/>
              </a:spcBef>
              <a:buNone/>
              <a:defRPr sz="2000">
                <a:solidFill>
                  <a:schemeClr val="bg1"/>
                </a:solidFill>
              </a:defRPr>
            </a:lvl1pPr>
            <a:lvl2pPr marL="269875" indent="0" algn="ctr">
              <a:buNone/>
              <a:defRPr sz="1600"/>
            </a:lvl2pPr>
            <a:lvl3pPr marL="492125" indent="0" algn="ctr">
              <a:buNone/>
              <a:defRPr sz="1600"/>
            </a:lvl3pPr>
            <a:lvl4pPr marL="714375" indent="0" algn="ctr">
              <a:buNone/>
              <a:defRPr sz="1600"/>
            </a:lvl4pPr>
            <a:lvl5pPr marL="1828755" indent="0" algn="ctr">
              <a:buNone/>
              <a:defRPr sz="1600"/>
            </a:lvl5pPr>
          </a:lstStyle>
          <a:p>
            <a:pPr lvl="0"/>
            <a:r>
              <a:rPr lang="en-US"/>
              <a:t>Click to add</a:t>
            </a:r>
          </a:p>
          <a:p>
            <a:pPr lvl="0"/>
            <a:r>
              <a:rPr lang="en-US"/>
              <a:t>value point</a:t>
            </a:r>
          </a:p>
        </p:txBody>
      </p:sp>
      <p:pic>
        <p:nvPicPr>
          <p:cNvPr id="18" name="Picture 17">
            <a:extLst>
              <a:ext uri="{FF2B5EF4-FFF2-40B4-BE49-F238E27FC236}">
                <a16:creationId xmlns:a16="http://schemas.microsoft.com/office/drawing/2014/main" id="{7D4331EC-E589-7342-B1DE-105D01CA68A7}"/>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20399633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Jade-Teal Content [Circle/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a:t>Click to edit Master title style</a:t>
            </a:r>
          </a:p>
        </p:txBody>
      </p:sp>
      <p:sp>
        <p:nvSpPr>
          <p:cNvPr id="3" name="Date Placeholder 2"/>
          <p:cNvSpPr>
            <a:spLocks noGrp="1"/>
          </p:cNvSpPr>
          <p:nvPr>
            <p:ph type="dt" sz="half" idx="10"/>
          </p:nvPr>
        </p:nvSpPr>
        <p:spPr/>
        <p:txBody>
          <a:bodyPr/>
          <a:lstStyle/>
          <a:p>
            <a:fld id="{5D42F3C8-EE86-C540-A9D2-C99A970BD6FF}" type="datetime1">
              <a:rPr lang="en-GB" smtClean="0"/>
              <a:t>20/08/2025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sp>
        <p:nvSpPr>
          <p:cNvPr id="8" name="Oval 7">
            <a:extLst>
              <a:ext uri="{FF2B5EF4-FFF2-40B4-BE49-F238E27FC236}">
                <a16:creationId xmlns:a16="http://schemas.microsoft.com/office/drawing/2014/main" id="{84CEB236-2CB1-A042-B359-4A2CBC97D276}"/>
              </a:ext>
            </a:extLst>
          </p:cNvPr>
          <p:cNvSpPr/>
          <p:nvPr userDrawn="1"/>
        </p:nvSpPr>
        <p:spPr>
          <a:xfrm>
            <a:off x="612000" y="1883432"/>
            <a:ext cx="1797232" cy="179723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 Placeholder 11">
            <a:extLst>
              <a:ext uri="{FF2B5EF4-FFF2-40B4-BE49-F238E27FC236}">
                <a16:creationId xmlns:a16="http://schemas.microsoft.com/office/drawing/2014/main" id="{1C1E7C96-E5A5-6A44-9356-57DCB855D0CA}"/>
              </a:ext>
            </a:extLst>
          </p:cNvPr>
          <p:cNvSpPr>
            <a:spLocks noGrp="1"/>
          </p:cNvSpPr>
          <p:nvPr>
            <p:ph type="body" sz="quarter" idx="14" hasCustomPrompt="1"/>
          </p:nvPr>
        </p:nvSpPr>
        <p:spPr>
          <a:xfrm>
            <a:off x="2790662" y="1883432"/>
            <a:ext cx="8830581"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18" name="Text Placeholder 11">
            <a:extLst>
              <a:ext uri="{FF2B5EF4-FFF2-40B4-BE49-F238E27FC236}">
                <a16:creationId xmlns:a16="http://schemas.microsoft.com/office/drawing/2014/main" id="{2CD40CF7-7870-504D-8DB5-6FA2BF4F1298}"/>
              </a:ext>
            </a:extLst>
          </p:cNvPr>
          <p:cNvSpPr>
            <a:spLocks noGrp="1"/>
          </p:cNvSpPr>
          <p:nvPr>
            <p:ph type="body" sz="quarter" idx="15" hasCustomPrompt="1"/>
          </p:nvPr>
        </p:nvSpPr>
        <p:spPr>
          <a:xfrm>
            <a:off x="2790662" y="2257427"/>
            <a:ext cx="8830581"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sp>
        <p:nvSpPr>
          <p:cNvPr id="19" name="Text Placeholder 11">
            <a:extLst>
              <a:ext uri="{FF2B5EF4-FFF2-40B4-BE49-F238E27FC236}">
                <a16:creationId xmlns:a16="http://schemas.microsoft.com/office/drawing/2014/main" id="{EBAA6A57-B39A-DE48-ABE0-6F99300240D2}"/>
              </a:ext>
            </a:extLst>
          </p:cNvPr>
          <p:cNvSpPr>
            <a:spLocks noGrp="1"/>
          </p:cNvSpPr>
          <p:nvPr>
            <p:ph type="body" sz="quarter" idx="16" hasCustomPrompt="1"/>
          </p:nvPr>
        </p:nvSpPr>
        <p:spPr>
          <a:xfrm>
            <a:off x="2790662" y="2758236"/>
            <a:ext cx="8830581"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20" name="Text Placeholder 11">
            <a:extLst>
              <a:ext uri="{FF2B5EF4-FFF2-40B4-BE49-F238E27FC236}">
                <a16:creationId xmlns:a16="http://schemas.microsoft.com/office/drawing/2014/main" id="{B0E3952B-5926-6448-BC94-48FBF9169D6F}"/>
              </a:ext>
            </a:extLst>
          </p:cNvPr>
          <p:cNvSpPr>
            <a:spLocks noGrp="1"/>
          </p:cNvSpPr>
          <p:nvPr>
            <p:ph type="body" sz="quarter" idx="17" hasCustomPrompt="1"/>
          </p:nvPr>
        </p:nvSpPr>
        <p:spPr>
          <a:xfrm>
            <a:off x="2790662" y="3132231"/>
            <a:ext cx="8830581"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sp>
        <p:nvSpPr>
          <p:cNvPr id="21" name="Text Placeholder 11">
            <a:extLst>
              <a:ext uri="{FF2B5EF4-FFF2-40B4-BE49-F238E27FC236}">
                <a16:creationId xmlns:a16="http://schemas.microsoft.com/office/drawing/2014/main" id="{C48EDF3A-A7E5-7740-AF4F-5F0C68377312}"/>
              </a:ext>
            </a:extLst>
          </p:cNvPr>
          <p:cNvSpPr>
            <a:spLocks noGrp="1"/>
          </p:cNvSpPr>
          <p:nvPr>
            <p:ph type="body" sz="quarter" idx="18" hasCustomPrompt="1"/>
          </p:nvPr>
        </p:nvSpPr>
        <p:spPr>
          <a:xfrm>
            <a:off x="2790662" y="3625644"/>
            <a:ext cx="8830581"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22" name="Text Placeholder 11">
            <a:extLst>
              <a:ext uri="{FF2B5EF4-FFF2-40B4-BE49-F238E27FC236}">
                <a16:creationId xmlns:a16="http://schemas.microsoft.com/office/drawing/2014/main" id="{CDF86F3F-6F1D-E445-BE6A-7228406CB3A5}"/>
              </a:ext>
            </a:extLst>
          </p:cNvPr>
          <p:cNvSpPr>
            <a:spLocks noGrp="1"/>
          </p:cNvSpPr>
          <p:nvPr>
            <p:ph type="body" sz="quarter" idx="19" hasCustomPrompt="1"/>
          </p:nvPr>
        </p:nvSpPr>
        <p:spPr>
          <a:xfrm>
            <a:off x="2790662" y="3999639"/>
            <a:ext cx="8830581"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sp>
        <p:nvSpPr>
          <p:cNvPr id="23" name="Text Placeholder 11">
            <a:extLst>
              <a:ext uri="{FF2B5EF4-FFF2-40B4-BE49-F238E27FC236}">
                <a16:creationId xmlns:a16="http://schemas.microsoft.com/office/drawing/2014/main" id="{A99FECF0-0569-F548-B4F3-D0DB79BD6AC6}"/>
              </a:ext>
            </a:extLst>
          </p:cNvPr>
          <p:cNvSpPr>
            <a:spLocks noGrp="1"/>
          </p:cNvSpPr>
          <p:nvPr>
            <p:ph type="body" sz="quarter" idx="20" hasCustomPrompt="1"/>
          </p:nvPr>
        </p:nvSpPr>
        <p:spPr>
          <a:xfrm>
            <a:off x="2790662" y="4488962"/>
            <a:ext cx="8830581"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24" name="Text Placeholder 11">
            <a:extLst>
              <a:ext uri="{FF2B5EF4-FFF2-40B4-BE49-F238E27FC236}">
                <a16:creationId xmlns:a16="http://schemas.microsoft.com/office/drawing/2014/main" id="{B3E9FB06-568E-0546-ADF1-2F2F87CC24E9}"/>
              </a:ext>
            </a:extLst>
          </p:cNvPr>
          <p:cNvSpPr>
            <a:spLocks noGrp="1"/>
          </p:cNvSpPr>
          <p:nvPr>
            <p:ph type="body" sz="quarter" idx="21" hasCustomPrompt="1"/>
          </p:nvPr>
        </p:nvSpPr>
        <p:spPr>
          <a:xfrm>
            <a:off x="2790662" y="4862957"/>
            <a:ext cx="8830581"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sp>
        <p:nvSpPr>
          <p:cNvPr id="25" name="Text Placeholder 11">
            <a:extLst>
              <a:ext uri="{FF2B5EF4-FFF2-40B4-BE49-F238E27FC236}">
                <a16:creationId xmlns:a16="http://schemas.microsoft.com/office/drawing/2014/main" id="{93424820-ABDA-4649-8DA7-36ECB576888F}"/>
              </a:ext>
            </a:extLst>
          </p:cNvPr>
          <p:cNvSpPr>
            <a:spLocks noGrp="1"/>
          </p:cNvSpPr>
          <p:nvPr>
            <p:ph type="body" sz="quarter" idx="22" hasCustomPrompt="1"/>
          </p:nvPr>
        </p:nvSpPr>
        <p:spPr>
          <a:xfrm>
            <a:off x="2790662" y="5355233"/>
            <a:ext cx="8830581" cy="373994"/>
          </a:xfrm>
        </p:spPr>
        <p:txBody>
          <a:bodyPr/>
          <a:lstStyle>
            <a:lvl1pPr marL="0" indent="0">
              <a:buNone/>
              <a:defRPr sz="2000" b="1">
                <a:solidFill>
                  <a:schemeClr val="accent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26" name="Text Placeholder 11">
            <a:extLst>
              <a:ext uri="{FF2B5EF4-FFF2-40B4-BE49-F238E27FC236}">
                <a16:creationId xmlns:a16="http://schemas.microsoft.com/office/drawing/2014/main" id="{D2F57BA0-8E43-3D40-AEBD-92397F183E1D}"/>
              </a:ext>
            </a:extLst>
          </p:cNvPr>
          <p:cNvSpPr>
            <a:spLocks noGrp="1"/>
          </p:cNvSpPr>
          <p:nvPr>
            <p:ph type="body" sz="quarter" idx="23" hasCustomPrompt="1"/>
          </p:nvPr>
        </p:nvSpPr>
        <p:spPr>
          <a:xfrm>
            <a:off x="2790662" y="5729228"/>
            <a:ext cx="8830581"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pic>
        <p:nvPicPr>
          <p:cNvPr id="29" name="Picture 28">
            <a:extLst>
              <a:ext uri="{FF2B5EF4-FFF2-40B4-BE49-F238E27FC236}">
                <a16:creationId xmlns:a16="http://schemas.microsoft.com/office/drawing/2014/main" id="{C0A494B4-5F8F-DB46-A4C6-C4C338635BFC}"/>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175082965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Blank Slide [1]">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9582531E-E3DC-9049-B44A-F97B7271A887}"/>
              </a:ext>
            </a:extLst>
          </p:cNvPr>
          <p:cNvSpPr>
            <a:spLocks noGrp="1"/>
          </p:cNvSpPr>
          <p:nvPr>
            <p:ph type="dt" sz="half" idx="10"/>
          </p:nvPr>
        </p:nvSpPr>
        <p:spPr/>
        <p:txBody>
          <a:bodyPr/>
          <a:lstStyle/>
          <a:p>
            <a:fld id="{115ABE7F-BA8B-2547-B076-40DA4296C641}" type="datetime1">
              <a:rPr lang="en-GB" smtClean="0"/>
              <a:t>20/08/2025</a:t>
            </a:fld>
            <a:endParaRPr lang="en-US"/>
          </a:p>
        </p:txBody>
      </p:sp>
      <p:sp>
        <p:nvSpPr>
          <p:cNvPr id="4" name="Footer Placeholder 3">
            <a:extLst>
              <a:ext uri="{FF2B5EF4-FFF2-40B4-BE49-F238E27FC236}">
                <a16:creationId xmlns:a16="http://schemas.microsoft.com/office/drawing/2014/main" id="{7EBECD36-8EF7-B143-BCDB-34FB3D82B8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298D31C-F82C-454A-ABD5-00A9FCE8AABC}"/>
              </a:ext>
            </a:extLst>
          </p:cNvPr>
          <p:cNvSpPr>
            <a:spLocks noGrp="1"/>
          </p:cNvSpPr>
          <p:nvPr>
            <p:ph type="sldNum" sz="quarter" idx="12"/>
          </p:nvPr>
        </p:nvSpPr>
        <p:spPr/>
        <p:txBody>
          <a:bodyPr/>
          <a:lstStyle/>
          <a:p>
            <a:fld id="{D0BB6535-0336-8449-81AC-9BE953FC5274}" type="slidenum">
              <a:rPr lang="en-US" smtClean="0"/>
              <a:pPr/>
              <a:t>‹#›</a:t>
            </a:fld>
            <a:endParaRPr lang="en-US"/>
          </a:p>
        </p:txBody>
      </p:sp>
    </p:spTree>
    <p:extLst>
      <p:ext uri="{BB962C8B-B14F-4D97-AF65-F5344CB8AC3E}">
        <p14:creationId xmlns:p14="http://schemas.microsoft.com/office/powerpoint/2010/main" val="107721884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Jade-Teal End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2"/>
                </a:solidFill>
              </a:defRPr>
            </a:lvl1pPr>
          </a:lstStyle>
          <a:p>
            <a:r>
              <a:rPr lang="en-US"/>
              <a:t>Important information</a:t>
            </a:r>
          </a:p>
        </p:txBody>
      </p:sp>
      <p:sp>
        <p:nvSpPr>
          <p:cNvPr id="4" name="Date Placeholder 3"/>
          <p:cNvSpPr>
            <a:spLocks noGrp="1"/>
          </p:cNvSpPr>
          <p:nvPr>
            <p:ph type="dt" sz="half" idx="10"/>
          </p:nvPr>
        </p:nvSpPr>
        <p:spPr/>
        <p:txBody>
          <a:bodyPr/>
          <a:lstStyle/>
          <a:p>
            <a:fld id="{4B210417-ACD6-C74C-845A-CDF7FF7213B6}" type="datetime1">
              <a:rPr lang="en-GB" smtClean="0"/>
              <a:t>20/08/2025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sp>
        <p:nvSpPr>
          <p:cNvPr id="8" name="TextBox 7">
            <a:extLst>
              <a:ext uri="{FF2B5EF4-FFF2-40B4-BE49-F238E27FC236}">
                <a16:creationId xmlns:a16="http://schemas.microsoft.com/office/drawing/2014/main" id="{E69BC6CA-69D8-2F47-98C3-2682FFCEAE66}"/>
              </a:ext>
            </a:extLst>
          </p:cNvPr>
          <p:cNvSpPr txBox="1"/>
          <p:nvPr userDrawn="1"/>
        </p:nvSpPr>
        <p:spPr>
          <a:xfrm>
            <a:off x="612000" y="4270571"/>
            <a:ext cx="11009244" cy="1754326"/>
          </a:xfrm>
          <a:prstGeom prst="rect">
            <a:avLst/>
          </a:prstGeom>
          <a:noFill/>
        </p:spPr>
        <p:txBody>
          <a:bodyPr wrap="square" lIns="0" rIns="0" rtlCol="0" anchor="ctr" anchorCtr="0">
            <a:spAutoFit/>
          </a:bodyPr>
          <a:lstStyle/>
          <a:p>
            <a:pPr>
              <a:spcAft>
                <a:spcPts val="1200"/>
              </a:spcAft>
            </a:pPr>
            <a:r>
              <a:rPr lang="en-GB" sz="1400" err="1"/>
              <a:t>Fusce</a:t>
            </a:r>
            <a:r>
              <a:rPr lang="en-GB" sz="1400"/>
              <a:t> at ex non </a:t>
            </a:r>
            <a:r>
              <a:rPr lang="en-GB" sz="1400" err="1"/>
              <a:t>dolor</a:t>
            </a:r>
            <a:r>
              <a:rPr lang="en-GB" sz="1400"/>
              <a:t> </a:t>
            </a:r>
            <a:r>
              <a:rPr lang="en-GB" sz="1400" err="1"/>
              <a:t>tincidunt</a:t>
            </a:r>
            <a:r>
              <a:rPr lang="en-GB" sz="1400"/>
              <a:t> maximus. </a:t>
            </a:r>
            <a:r>
              <a:rPr lang="en-GB" sz="1400" err="1"/>
              <a:t>Suspendisse</a:t>
            </a:r>
            <a:r>
              <a:rPr lang="en-GB" sz="1400"/>
              <a:t> </a:t>
            </a:r>
            <a:r>
              <a:rPr lang="en-GB" sz="1400" err="1"/>
              <a:t>dapibus</a:t>
            </a:r>
            <a:r>
              <a:rPr lang="en-GB" sz="1400"/>
              <a:t> </a:t>
            </a:r>
            <a:r>
              <a:rPr lang="en-GB" sz="1400" err="1"/>
              <a:t>urna</a:t>
            </a:r>
            <a:r>
              <a:rPr lang="en-GB" sz="1400"/>
              <a:t> vitae </a:t>
            </a:r>
            <a:r>
              <a:rPr lang="en-GB" sz="1400" err="1"/>
              <a:t>fringilla</a:t>
            </a:r>
            <a:r>
              <a:rPr lang="en-GB" sz="1400"/>
              <a:t> pharetra. </a:t>
            </a:r>
            <a:r>
              <a:rPr lang="en-GB" sz="1400" err="1"/>
              <a:t>Sed</a:t>
            </a:r>
            <a:r>
              <a:rPr lang="en-GB" sz="1400"/>
              <a:t> </a:t>
            </a:r>
            <a:r>
              <a:rPr lang="en-GB" sz="1400" err="1"/>
              <a:t>tristique</a:t>
            </a:r>
            <a:r>
              <a:rPr lang="en-GB" sz="1400"/>
              <a:t> </a:t>
            </a:r>
            <a:r>
              <a:rPr lang="en-GB" sz="1400" err="1"/>
              <a:t>elit</a:t>
            </a:r>
            <a:r>
              <a:rPr lang="en-GB" sz="1400"/>
              <a:t> in pulvinar pharetra. </a:t>
            </a:r>
            <a:r>
              <a:rPr lang="en-GB" sz="1400" err="1"/>
              <a:t>Fusce</a:t>
            </a:r>
            <a:r>
              <a:rPr lang="en-GB" sz="1400"/>
              <a:t> </a:t>
            </a:r>
            <a:r>
              <a:rPr lang="en-GB" sz="1400" err="1"/>
              <a:t>iaculis</a:t>
            </a:r>
            <a:r>
              <a:rPr lang="en-GB" sz="1400"/>
              <a:t> lorem et mi cursus </a:t>
            </a:r>
            <a:r>
              <a:rPr lang="en-GB" sz="1400" err="1"/>
              <a:t>consectetur</a:t>
            </a:r>
            <a:r>
              <a:rPr lang="en-GB" sz="1400"/>
              <a:t>. Cras </a:t>
            </a:r>
            <a:r>
              <a:rPr lang="en-GB" sz="1400" err="1"/>
              <a:t>ut</a:t>
            </a:r>
            <a:r>
              <a:rPr lang="en-GB" sz="1400"/>
              <a:t> </a:t>
            </a:r>
            <a:r>
              <a:rPr lang="en-GB" sz="1400" err="1"/>
              <a:t>nibh</a:t>
            </a:r>
            <a:r>
              <a:rPr lang="en-GB" sz="1400"/>
              <a:t> </a:t>
            </a:r>
            <a:r>
              <a:rPr lang="en-GB" sz="1400" err="1"/>
              <a:t>tellus</a:t>
            </a:r>
            <a:r>
              <a:rPr lang="en-GB" sz="1400"/>
              <a:t>. </a:t>
            </a:r>
            <a:r>
              <a:rPr lang="en-GB" sz="1400" err="1"/>
              <a:t>Pellentesque</a:t>
            </a:r>
            <a:r>
              <a:rPr lang="en-GB" sz="1400"/>
              <a:t> et </a:t>
            </a:r>
            <a:r>
              <a:rPr lang="en-GB" sz="1400" err="1"/>
              <a:t>scelerisque</a:t>
            </a:r>
            <a:r>
              <a:rPr lang="en-GB" sz="1400"/>
              <a:t> </a:t>
            </a:r>
            <a:r>
              <a:rPr lang="en-GB" sz="1400" err="1"/>
              <a:t>augue</a:t>
            </a:r>
            <a:r>
              <a:rPr lang="en-GB" sz="1400"/>
              <a:t>. </a:t>
            </a:r>
            <a:r>
              <a:rPr lang="en-GB" sz="1400" err="1"/>
              <a:t>Sed</a:t>
            </a:r>
            <a:r>
              <a:rPr lang="en-GB" sz="1400"/>
              <a:t> fermentum </a:t>
            </a:r>
            <a:r>
              <a:rPr lang="en-GB" sz="1400" err="1"/>
              <a:t>nunc</a:t>
            </a:r>
            <a:r>
              <a:rPr lang="en-GB" sz="1400"/>
              <a:t> sit </a:t>
            </a:r>
            <a:r>
              <a:rPr lang="en-GB" sz="1400" err="1"/>
              <a:t>amet</a:t>
            </a:r>
            <a:r>
              <a:rPr lang="en-GB" sz="1400"/>
              <a:t> </a:t>
            </a:r>
            <a:r>
              <a:rPr lang="en-GB" sz="1400" err="1"/>
              <a:t>orci</a:t>
            </a:r>
            <a:r>
              <a:rPr lang="en-GB" sz="1400"/>
              <a:t> convallis, </a:t>
            </a:r>
            <a:r>
              <a:rPr lang="en-GB" sz="1400" err="1"/>
              <a:t>quis</a:t>
            </a:r>
            <a:r>
              <a:rPr lang="en-GB" sz="1400"/>
              <a:t> </a:t>
            </a:r>
            <a:r>
              <a:rPr lang="en-GB" sz="1400" err="1"/>
              <a:t>eleifend</a:t>
            </a:r>
            <a:r>
              <a:rPr lang="en-GB" sz="1400"/>
              <a:t> </a:t>
            </a:r>
            <a:r>
              <a:rPr lang="en-GB" sz="1400" err="1"/>
              <a:t>eros</a:t>
            </a:r>
            <a:r>
              <a:rPr lang="en-GB" sz="1400"/>
              <a:t> fermentum. </a:t>
            </a:r>
            <a:r>
              <a:rPr lang="en-GB" sz="1400" err="1"/>
              <a:t>Aliquam</a:t>
            </a:r>
            <a:r>
              <a:rPr lang="en-GB" sz="1400"/>
              <a:t> </a:t>
            </a:r>
            <a:r>
              <a:rPr lang="en-GB" sz="1400" err="1"/>
              <a:t>congue</a:t>
            </a:r>
            <a:r>
              <a:rPr lang="en-GB" sz="1400"/>
              <a:t> </a:t>
            </a:r>
            <a:r>
              <a:rPr lang="en-GB" sz="1400" err="1"/>
              <a:t>condimentum</a:t>
            </a:r>
            <a:r>
              <a:rPr lang="en-GB" sz="1400"/>
              <a:t> </a:t>
            </a:r>
            <a:r>
              <a:rPr lang="en-GB" sz="1400" err="1"/>
              <a:t>condimentum</a:t>
            </a:r>
            <a:r>
              <a:rPr lang="en-GB" sz="1400"/>
              <a:t>. Nam id </a:t>
            </a:r>
            <a:r>
              <a:rPr lang="en-GB" sz="1400" err="1"/>
              <a:t>quam</a:t>
            </a:r>
            <a:r>
              <a:rPr lang="en-GB" sz="1400"/>
              <a:t> vitae </a:t>
            </a:r>
            <a:r>
              <a:rPr lang="en-GB" sz="1400" err="1"/>
              <a:t>neque</a:t>
            </a:r>
            <a:r>
              <a:rPr lang="en-GB" sz="1400"/>
              <a:t> lacinia </a:t>
            </a:r>
            <a:r>
              <a:rPr lang="en-GB" sz="1400" err="1"/>
              <a:t>commodo</a:t>
            </a:r>
            <a:r>
              <a:rPr lang="en-GB" sz="1400"/>
              <a:t>. </a:t>
            </a:r>
            <a:r>
              <a:rPr lang="en-GB" sz="1400" err="1"/>
              <a:t>Praesent</a:t>
            </a:r>
            <a:r>
              <a:rPr lang="en-GB" sz="1400"/>
              <a:t> </a:t>
            </a:r>
            <a:r>
              <a:rPr lang="en-GB" sz="1400" err="1"/>
              <a:t>nulla</a:t>
            </a:r>
            <a:r>
              <a:rPr lang="en-GB" sz="1400"/>
              <a:t> </a:t>
            </a:r>
            <a:r>
              <a:rPr lang="en-GB" sz="1400" err="1"/>
              <a:t>sem</a:t>
            </a:r>
            <a:r>
              <a:rPr lang="en-GB" sz="1400"/>
              <a:t>, fermentum et dictum </a:t>
            </a:r>
            <a:r>
              <a:rPr lang="en-GB" sz="1400" err="1"/>
              <a:t>eget</a:t>
            </a:r>
            <a:r>
              <a:rPr lang="en-GB" sz="1400"/>
              <a:t>, </a:t>
            </a:r>
            <a:r>
              <a:rPr lang="en-GB" sz="1400" err="1"/>
              <a:t>egestas</a:t>
            </a:r>
            <a:r>
              <a:rPr lang="en-GB" sz="1400"/>
              <a:t> a </a:t>
            </a:r>
            <a:r>
              <a:rPr lang="en-GB" sz="1400" err="1"/>
              <a:t>metus</a:t>
            </a:r>
            <a:r>
              <a:rPr lang="en-GB" sz="1400"/>
              <a:t>. </a:t>
            </a:r>
            <a:r>
              <a:rPr lang="en-GB" sz="1400" err="1"/>
              <a:t>Praesent</a:t>
            </a:r>
            <a:r>
              <a:rPr lang="en-GB" sz="1400"/>
              <a:t> </a:t>
            </a:r>
            <a:r>
              <a:rPr lang="en-GB" sz="1400" err="1"/>
              <a:t>lobortis</a:t>
            </a:r>
            <a:r>
              <a:rPr lang="en-GB" sz="1400"/>
              <a:t> magna </a:t>
            </a:r>
            <a:r>
              <a:rPr lang="en-GB" sz="1400" err="1"/>
              <a:t>quis</a:t>
            </a:r>
            <a:r>
              <a:rPr lang="en-GB" sz="1400"/>
              <a:t> </a:t>
            </a:r>
            <a:r>
              <a:rPr lang="en-GB" sz="1400" err="1"/>
              <a:t>metus</a:t>
            </a:r>
            <a:r>
              <a:rPr lang="en-GB" sz="1400"/>
              <a:t> </a:t>
            </a:r>
            <a:r>
              <a:rPr lang="en-GB" sz="1400" err="1"/>
              <a:t>volutpat</a:t>
            </a:r>
            <a:r>
              <a:rPr lang="en-GB" sz="1400"/>
              <a:t> </a:t>
            </a:r>
            <a:r>
              <a:rPr lang="en-GB" sz="1400" err="1"/>
              <a:t>dapibus</a:t>
            </a:r>
            <a:r>
              <a:rPr lang="en-GB" sz="1400"/>
              <a:t>. Morbi sit </a:t>
            </a:r>
            <a:r>
              <a:rPr lang="en-GB" sz="1400" err="1"/>
              <a:t>amet</a:t>
            </a:r>
            <a:r>
              <a:rPr lang="en-GB" sz="1400"/>
              <a:t> </a:t>
            </a:r>
            <a:r>
              <a:rPr lang="en-GB" sz="1400" err="1"/>
              <a:t>erat</a:t>
            </a:r>
            <a:r>
              <a:rPr lang="en-GB" sz="1400"/>
              <a:t> sit </a:t>
            </a:r>
            <a:r>
              <a:rPr lang="en-GB" sz="1400" err="1"/>
              <a:t>amet</a:t>
            </a:r>
            <a:r>
              <a:rPr lang="en-GB" sz="1400"/>
              <a:t> </a:t>
            </a:r>
            <a:r>
              <a:rPr lang="en-GB" sz="1400" err="1"/>
              <a:t>nunc</a:t>
            </a:r>
            <a:r>
              <a:rPr lang="en-GB" sz="1400"/>
              <a:t> </a:t>
            </a:r>
            <a:r>
              <a:rPr lang="en-GB" sz="1400" err="1"/>
              <a:t>scelerisque</a:t>
            </a:r>
            <a:r>
              <a:rPr lang="en-GB" sz="1400"/>
              <a:t> </a:t>
            </a:r>
            <a:r>
              <a:rPr lang="en-GB" sz="1400" err="1"/>
              <a:t>finibus</a:t>
            </a:r>
            <a:r>
              <a:rPr lang="en-GB" sz="1400"/>
              <a:t>. </a:t>
            </a:r>
            <a:r>
              <a:rPr lang="en-GB" sz="1400" err="1"/>
              <a:t>Praesent</a:t>
            </a:r>
            <a:r>
              <a:rPr lang="en-GB" sz="1400"/>
              <a:t> </a:t>
            </a:r>
            <a:r>
              <a:rPr lang="en-GB" sz="1400" err="1"/>
              <a:t>commodo</a:t>
            </a:r>
            <a:r>
              <a:rPr lang="en-GB" sz="1400"/>
              <a:t> </a:t>
            </a:r>
            <a:r>
              <a:rPr lang="en-GB" sz="1400" err="1"/>
              <a:t>arcu</a:t>
            </a:r>
            <a:r>
              <a:rPr lang="en-GB" sz="1400"/>
              <a:t> lorem, </a:t>
            </a:r>
            <a:r>
              <a:rPr lang="en-GB" sz="1400" err="1"/>
              <a:t>eget</a:t>
            </a:r>
            <a:r>
              <a:rPr lang="en-GB" sz="1400"/>
              <a:t> </a:t>
            </a:r>
            <a:r>
              <a:rPr lang="en-GB" sz="1400" err="1"/>
              <a:t>sagittis</a:t>
            </a:r>
            <a:r>
              <a:rPr lang="en-GB" sz="1400"/>
              <a:t> </a:t>
            </a:r>
            <a:r>
              <a:rPr lang="en-GB" sz="1400" err="1"/>
              <a:t>odio</a:t>
            </a:r>
            <a:r>
              <a:rPr lang="en-GB" sz="1400"/>
              <a:t> </a:t>
            </a:r>
            <a:r>
              <a:rPr lang="en-GB" sz="1400" err="1"/>
              <a:t>ultrices</a:t>
            </a:r>
            <a:r>
              <a:rPr lang="en-GB" sz="1400"/>
              <a:t> </a:t>
            </a:r>
            <a:r>
              <a:rPr lang="en-GB" sz="1400" err="1"/>
              <a:t>ut.</a:t>
            </a:r>
            <a:r>
              <a:rPr lang="en-GB" sz="1400"/>
              <a:t> </a:t>
            </a:r>
            <a:r>
              <a:rPr lang="en-GB" sz="1400" err="1"/>
              <a:t>Proin</a:t>
            </a:r>
            <a:r>
              <a:rPr lang="en-GB" sz="1400"/>
              <a:t> ac pharetra </a:t>
            </a:r>
            <a:r>
              <a:rPr lang="en-GB" sz="1400" err="1"/>
              <a:t>augue</a:t>
            </a:r>
            <a:r>
              <a:rPr lang="en-GB" sz="1400"/>
              <a:t>, ac </a:t>
            </a:r>
            <a:r>
              <a:rPr lang="en-GB" sz="1400" err="1"/>
              <a:t>finibus</a:t>
            </a:r>
            <a:r>
              <a:rPr lang="en-GB" sz="1400"/>
              <a:t> diam. </a:t>
            </a:r>
            <a:r>
              <a:rPr lang="en-GB" sz="1400" err="1"/>
              <a:t>Phasellus</a:t>
            </a:r>
            <a:r>
              <a:rPr lang="en-GB" sz="1400"/>
              <a:t> in </a:t>
            </a:r>
            <a:r>
              <a:rPr lang="en-GB" sz="1400" err="1"/>
              <a:t>diam</a:t>
            </a:r>
            <a:r>
              <a:rPr lang="en-GB" sz="1400"/>
              <a:t> </a:t>
            </a:r>
            <a:r>
              <a:rPr lang="en-GB" sz="1400" err="1"/>
              <a:t>euismod</a:t>
            </a:r>
            <a:r>
              <a:rPr lang="en-GB" sz="1400"/>
              <a:t>, pulvinar </a:t>
            </a:r>
            <a:r>
              <a:rPr lang="en-GB" sz="1400" err="1"/>
              <a:t>velit</a:t>
            </a:r>
            <a:r>
              <a:rPr lang="en-GB" sz="1400"/>
              <a:t> ac, dictum </a:t>
            </a:r>
            <a:r>
              <a:rPr lang="en-GB" sz="1400" err="1"/>
              <a:t>leo</a:t>
            </a:r>
            <a:r>
              <a:rPr lang="en-GB" sz="1400"/>
              <a:t>. </a:t>
            </a:r>
            <a:r>
              <a:rPr lang="en-GB" sz="1400" err="1"/>
              <a:t>Donec</a:t>
            </a:r>
            <a:r>
              <a:rPr lang="en-GB" sz="1400"/>
              <a:t> in </a:t>
            </a:r>
            <a:r>
              <a:rPr lang="en-GB" sz="1400" err="1"/>
              <a:t>diam</a:t>
            </a:r>
            <a:r>
              <a:rPr lang="en-GB" sz="1400"/>
              <a:t> </a:t>
            </a:r>
            <a:r>
              <a:rPr lang="en-GB" sz="1400" err="1"/>
              <a:t>quis</a:t>
            </a:r>
            <a:r>
              <a:rPr lang="en-GB" sz="1400"/>
              <a:t> ipsum </a:t>
            </a:r>
            <a:r>
              <a:rPr lang="en-GB" sz="1400" err="1"/>
              <a:t>pellentesque</a:t>
            </a:r>
            <a:r>
              <a:rPr lang="en-GB" sz="1400"/>
              <a:t> </a:t>
            </a:r>
            <a:r>
              <a:rPr lang="en-GB" sz="1400" err="1"/>
              <a:t>molestie</a:t>
            </a:r>
            <a:r>
              <a:rPr lang="en-GB" sz="1400"/>
              <a:t>. </a:t>
            </a:r>
          </a:p>
          <a:p>
            <a:pPr>
              <a:spcAft>
                <a:spcPts val="1200"/>
              </a:spcAft>
            </a:pPr>
            <a:r>
              <a:rPr lang="en-GB" altLang="en-US" sz="1400" err="1">
                <a:solidFill>
                  <a:schemeClr val="tx2"/>
                </a:solidFill>
                <a:ea typeface="Calibri" panose="020F0502020204030204" pitchFamily="34" charset="0"/>
              </a:rPr>
              <a:t>website.co.uk</a:t>
            </a:r>
            <a:endParaRPr lang="en-GB" altLang="en-US" sz="1100">
              <a:solidFill>
                <a:schemeClr val="tx2"/>
              </a:solidFill>
              <a:ea typeface="Calibri" panose="020F0502020204030204" pitchFamily="34" charset="0"/>
            </a:endParaRPr>
          </a:p>
        </p:txBody>
      </p:sp>
      <p:pic>
        <p:nvPicPr>
          <p:cNvPr id="11" name="Picture 10">
            <a:extLst>
              <a:ext uri="{FF2B5EF4-FFF2-40B4-BE49-F238E27FC236}">
                <a16:creationId xmlns:a16="http://schemas.microsoft.com/office/drawing/2014/main" id="{9CD1A045-8C3D-9143-8F0A-00A2511191FC}"/>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435478882"/>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Yellow-Coral Title">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67327BC-528E-054E-9501-FD48E7423A84}"/>
              </a:ext>
            </a:extLst>
          </p:cNvPr>
          <p:cNvSpPr>
            <a:spLocks noGrp="1"/>
          </p:cNvSpPr>
          <p:nvPr>
            <p:ph type="body" sz="quarter" idx="13" hasCustomPrompt="1"/>
          </p:nvPr>
        </p:nvSpPr>
        <p:spPr>
          <a:xfrm>
            <a:off x="782882" y="3520655"/>
            <a:ext cx="9309100" cy="583956"/>
          </a:xfrm>
        </p:spPr>
        <p:txBody>
          <a:bodyPr/>
          <a:lstStyle>
            <a:lvl1pPr marL="0" indent="0">
              <a:buNone/>
              <a:defRPr/>
            </a:lvl1pPr>
          </a:lstStyle>
          <a:p>
            <a:r>
              <a:rPr lang="en-US"/>
              <a:t>Click to edit presentation subtitle</a:t>
            </a:r>
          </a:p>
        </p:txBody>
      </p:sp>
      <p:sp>
        <p:nvSpPr>
          <p:cNvPr id="12" name="Text Placeholder 11">
            <a:extLst>
              <a:ext uri="{FF2B5EF4-FFF2-40B4-BE49-F238E27FC236}">
                <a16:creationId xmlns:a16="http://schemas.microsoft.com/office/drawing/2014/main" id="{5F5C18E4-AD98-0140-9A39-F147796ADC6E}"/>
              </a:ext>
            </a:extLst>
          </p:cNvPr>
          <p:cNvSpPr>
            <a:spLocks noGrp="1"/>
          </p:cNvSpPr>
          <p:nvPr>
            <p:ph type="body" sz="quarter" idx="14" hasCustomPrompt="1"/>
          </p:nvPr>
        </p:nvSpPr>
        <p:spPr>
          <a:xfrm>
            <a:off x="782638" y="2630488"/>
            <a:ext cx="9309100" cy="790575"/>
          </a:xfrm>
        </p:spPr>
        <p:txBody>
          <a:bodyPr/>
          <a:lstStyle>
            <a:lvl1pPr marL="0" indent="0">
              <a:buNone/>
              <a:defRPr sz="5400">
                <a:solidFill>
                  <a:schemeClr val="accent1"/>
                </a:solidFill>
              </a:defRPr>
            </a:lvl1pPr>
          </a:lstStyle>
          <a:p>
            <a:pPr lvl="0"/>
            <a:r>
              <a:rPr lang="en-US"/>
              <a:t>Click to edit presentation title</a:t>
            </a:r>
          </a:p>
        </p:txBody>
      </p:sp>
      <p:sp>
        <p:nvSpPr>
          <p:cNvPr id="10" name="Text Placeholder 7">
            <a:extLst>
              <a:ext uri="{FF2B5EF4-FFF2-40B4-BE49-F238E27FC236}">
                <a16:creationId xmlns:a16="http://schemas.microsoft.com/office/drawing/2014/main" id="{803C84F2-0E03-E046-903D-25E2A9B18D02}"/>
              </a:ext>
            </a:extLst>
          </p:cNvPr>
          <p:cNvSpPr>
            <a:spLocks noGrp="1"/>
          </p:cNvSpPr>
          <p:nvPr>
            <p:ph type="body" sz="quarter" idx="15" hasCustomPrompt="1"/>
          </p:nvPr>
        </p:nvSpPr>
        <p:spPr>
          <a:xfrm>
            <a:off x="782883" y="5918835"/>
            <a:ext cx="4418013" cy="366462"/>
          </a:xfrm>
        </p:spPr>
        <p:txBody>
          <a:bodyPr/>
          <a:lstStyle>
            <a:lvl1pPr marL="0" marR="0" indent="0" algn="l" defTabSz="914377" rtl="0" eaLnBrk="1" fontAlgn="auto" latinLnBrk="0" hangingPunct="1">
              <a:lnSpc>
                <a:spcPct val="90000"/>
              </a:lnSpc>
              <a:spcBef>
                <a:spcPts val="800"/>
              </a:spcBef>
              <a:spcAft>
                <a:spcPts val="0"/>
              </a:spcAft>
              <a:buClrTx/>
              <a:buSzTx/>
              <a:buFontTx/>
              <a:buNone/>
              <a:tabLst/>
              <a:defRPr sz="1800">
                <a:solidFill>
                  <a:schemeClr val="tx1"/>
                </a:solidFill>
              </a:defRPr>
            </a:lvl1pPr>
          </a:lstStyle>
          <a:p>
            <a:r>
              <a:rPr lang="en-US"/>
              <a:t>Click to add date</a:t>
            </a:r>
          </a:p>
        </p:txBody>
      </p:sp>
      <p:pic>
        <p:nvPicPr>
          <p:cNvPr id="9" name="Picture 8">
            <a:extLst>
              <a:ext uri="{FF2B5EF4-FFF2-40B4-BE49-F238E27FC236}">
                <a16:creationId xmlns:a16="http://schemas.microsoft.com/office/drawing/2014/main" id="{F7985097-8DBB-6542-87B3-D6FFCCFBD8A5}"/>
              </a:ext>
            </a:extLst>
          </p:cNvPr>
          <p:cNvPicPr preferRelativeResize="0">
            <a:picLocks/>
          </p:cNvPicPr>
          <p:nvPr userDrawn="1"/>
        </p:nvPicPr>
        <p:blipFill>
          <a:blip r:embed="rId2"/>
          <a:srcRect/>
          <a:stretch/>
        </p:blipFill>
        <p:spPr>
          <a:xfrm>
            <a:off x="0" y="1141200"/>
            <a:ext cx="360000" cy="5760000"/>
          </a:xfrm>
          <a:prstGeom prst="rect">
            <a:avLst/>
          </a:prstGeom>
        </p:spPr>
      </p:pic>
      <p:pic>
        <p:nvPicPr>
          <p:cNvPr id="11" name="Picture 10" descr="A picture containing text&#10;&#10;Description automatically generated">
            <a:extLst>
              <a:ext uri="{FF2B5EF4-FFF2-40B4-BE49-F238E27FC236}">
                <a16:creationId xmlns:a16="http://schemas.microsoft.com/office/drawing/2014/main" id="{6A33D198-295F-2F46-A39C-F64A0029DCB5}"/>
              </a:ext>
            </a:extLst>
          </p:cNvPr>
          <p:cNvPicPr>
            <a:picLocks noChangeAspect="1"/>
          </p:cNvPicPr>
          <p:nvPr userDrawn="1"/>
        </p:nvPicPr>
        <p:blipFill>
          <a:blip r:embed="rId3"/>
          <a:stretch>
            <a:fillRect/>
          </a:stretch>
        </p:blipFill>
        <p:spPr>
          <a:xfrm>
            <a:off x="10450897" y="409864"/>
            <a:ext cx="1320800" cy="571500"/>
          </a:xfrm>
          <a:prstGeom prst="rect">
            <a:avLst/>
          </a:prstGeom>
        </p:spPr>
      </p:pic>
    </p:spTree>
    <p:extLst>
      <p:ext uri="{BB962C8B-B14F-4D97-AF65-F5344CB8AC3E}">
        <p14:creationId xmlns:p14="http://schemas.microsoft.com/office/powerpoint/2010/main" val="204682068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Yellow-Coral Title [Adviser]">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67327BC-528E-054E-9501-FD48E7423A84}"/>
              </a:ext>
            </a:extLst>
          </p:cNvPr>
          <p:cNvSpPr>
            <a:spLocks noGrp="1"/>
          </p:cNvSpPr>
          <p:nvPr>
            <p:ph type="body" sz="quarter" idx="13" hasCustomPrompt="1"/>
          </p:nvPr>
        </p:nvSpPr>
        <p:spPr>
          <a:xfrm>
            <a:off x="782882" y="3520655"/>
            <a:ext cx="9309100" cy="583956"/>
          </a:xfrm>
        </p:spPr>
        <p:txBody>
          <a:bodyPr/>
          <a:lstStyle>
            <a:lvl1pPr marL="0" indent="0">
              <a:buNone/>
              <a:defRPr/>
            </a:lvl1pPr>
          </a:lstStyle>
          <a:p>
            <a:r>
              <a:rPr lang="en-US"/>
              <a:t>Click to edit presentation subtitle</a:t>
            </a:r>
          </a:p>
        </p:txBody>
      </p:sp>
      <p:sp>
        <p:nvSpPr>
          <p:cNvPr id="12" name="Text Placeholder 11">
            <a:extLst>
              <a:ext uri="{FF2B5EF4-FFF2-40B4-BE49-F238E27FC236}">
                <a16:creationId xmlns:a16="http://schemas.microsoft.com/office/drawing/2014/main" id="{5F5C18E4-AD98-0140-9A39-F147796ADC6E}"/>
              </a:ext>
            </a:extLst>
          </p:cNvPr>
          <p:cNvSpPr>
            <a:spLocks noGrp="1"/>
          </p:cNvSpPr>
          <p:nvPr>
            <p:ph type="body" sz="quarter" idx="14" hasCustomPrompt="1"/>
          </p:nvPr>
        </p:nvSpPr>
        <p:spPr>
          <a:xfrm>
            <a:off x="782638" y="2630488"/>
            <a:ext cx="9309100" cy="790575"/>
          </a:xfrm>
        </p:spPr>
        <p:txBody>
          <a:bodyPr/>
          <a:lstStyle>
            <a:lvl1pPr marL="0" indent="0">
              <a:buNone/>
              <a:defRPr sz="5400">
                <a:solidFill>
                  <a:schemeClr val="accent1"/>
                </a:solidFill>
              </a:defRPr>
            </a:lvl1pPr>
          </a:lstStyle>
          <a:p>
            <a:pPr lvl="0"/>
            <a:r>
              <a:rPr lang="en-US"/>
              <a:t>Click to edit presentation title</a:t>
            </a:r>
          </a:p>
        </p:txBody>
      </p:sp>
      <p:sp>
        <p:nvSpPr>
          <p:cNvPr id="10" name="Text Placeholder 7">
            <a:extLst>
              <a:ext uri="{FF2B5EF4-FFF2-40B4-BE49-F238E27FC236}">
                <a16:creationId xmlns:a16="http://schemas.microsoft.com/office/drawing/2014/main" id="{803C84F2-0E03-E046-903D-25E2A9B18D02}"/>
              </a:ext>
            </a:extLst>
          </p:cNvPr>
          <p:cNvSpPr>
            <a:spLocks noGrp="1"/>
          </p:cNvSpPr>
          <p:nvPr>
            <p:ph type="body" sz="quarter" idx="15" hasCustomPrompt="1"/>
          </p:nvPr>
        </p:nvSpPr>
        <p:spPr>
          <a:xfrm>
            <a:off x="782883" y="4248064"/>
            <a:ext cx="4418013" cy="366462"/>
          </a:xfrm>
        </p:spPr>
        <p:txBody>
          <a:bodyPr/>
          <a:lstStyle>
            <a:lvl1pPr marL="0" marR="0" indent="0" algn="l" defTabSz="914377" rtl="0" eaLnBrk="1" fontAlgn="auto" latinLnBrk="0" hangingPunct="1">
              <a:lnSpc>
                <a:spcPct val="90000"/>
              </a:lnSpc>
              <a:spcBef>
                <a:spcPts val="800"/>
              </a:spcBef>
              <a:spcAft>
                <a:spcPts val="0"/>
              </a:spcAft>
              <a:buClrTx/>
              <a:buSzTx/>
              <a:buFontTx/>
              <a:buNone/>
              <a:tabLst/>
              <a:defRPr sz="1800">
                <a:solidFill>
                  <a:schemeClr val="tx1"/>
                </a:solidFill>
              </a:defRPr>
            </a:lvl1pPr>
          </a:lstStyle>
          <a:p>
            <a:r>
              <a:rPr lang="en-US"/>
              <a:t>Click to add date</a:t>
            </a:r>
          </a:p>
        </p:txBody>
      </p:sp>
      <p:sp>
        <p:nvSpPr>
          <p:cNvPr id="9" name="Text Placeholder 7">
            <a:extLst>
              <a:ext uri="{FF2B5EF4-FFF2-40B4-BE49-F238E27FC236}">
                <a16:creationId xmlns:a16="http://schemas.microsoft.com/office/drawing/2014/main" id="{9ADF48DD-39C2-1B4F-BD0B-0788D7790CEC}"/>
              </a:ext>
            </a:extLst>
          </p:cNvPr>
          <p:cNvSpPr>
            <a:spLocks noGrp="1"/>
          </p:cNvSpPr>
          <p:nvPr>
            <p:ph type="body" sz="quarter" idx="16" hasCustomPrompt="1"/>
          </p:nvPr>
        </p:nvSpPr>
        <p:spPr>
          <a:xfrm>
            <a:off x="782638" y="6225815"/>
            <a:ext cx="5123310" cy="366462"/>
          </a:xfrm>
        </p:spPr>
        <p:txBody>
          <a:bodyPr/>
          <a:lstStyle>
            <a:lvl1pPr marL="0" marR="0" indent="0" algn="l" defTabSz="914377" rtl="0" eaLnBrk="1" fontAlgn="auto" latinLnBrk="0" hangingPunct="1">
              <a:lnSpc>
                <a:spcPct val="90000"/>
              </a:lnSpc>
              <a:spcBef>
                <a:spcPts val="800"/>
              </a:spcBef>
              <a:spcAft>
                <a:spcPts val="0"/>
              </a:spcAft>
              <a:buClrTx/>
              <a:buSzTx/>
              <a:buFontTx/>
              <a:buNone/>
              <a:tabLst/>
              <a:defRPr sz="1800">
                <a:solidFill>
                  <a:schemeClr val="tx1"/>
                </a:solidFill>
              </a:defRPr>
            </a:lvl1pPr>
          </a:lstStyle>
          <a:p>
            <a:r>
              <a:rPr lang="en-US"/>
              <a:t>This is just for UK advisers – it’s not for use with clients</a:t>
            </a:r>
          </a:p>
        </p:txBody>
      </p:sp>
      <p:pic>
        <p:nvPicPr>
          <p:cNvPr id="14" name="Picture 13" descr="A picture containing text&#10;&#10;Description automatically generated">
            <a:extLst>
              <a:ext uri="{FF2B5EF4-FFF2-40B4-BE49-F238E27FC236}">
                <a16:creationId xmlns:a16="http://schemas.microsoft.com/office/drawing/2014/main" id="{CAC02B55-E489-AA4F-ADE3-12D918718600}"/>
              </a:ext>
            </a:extLst>
          </p:cNvPr>
          <p:cNvPicPr>
            <a:picLocks noChangeAspect="1"/>
          </p:cNvPicPr>
          <p:nvPr userDrawn="1"/>
        </p:nvPicPr>
        <p:blipFill>
          <a:blip r:embed="rId2"/>
          <a:stretch>
            <a:fillRect/>
          </a:stretch>
        </p:blipFill>
        <p:spPr>
          <a:xfrm>
            <a:off x="10450897" y="409864"/>
            <a:ext cx="1320800" cy="571500"/>
          </a:xfrm>
          <a:prstGeom prst="rect">
            <a:avLst/>
          </a:prstGeom>
        </p:spPr>
      </p:pic>
      <p:pic>
        <p:nvPicPr>
          <p:cNvPr id="15" name="Picture 14">
            <a:extLst>
              <a:ext uri="{FF2B5EF4-FFF2-40B4-BE49-F238E27FC236}">
                <a16:creationId xmlns:a16="http://schemas.microsoft.com/office/drawing/2014/main" id="{24BAB450-6331-9240-8AA3-42FACF6CEC79}"/>
              </a:ext>
            </a:extLst>
          </p:cNvPr>
          <p:cNvPicPr preferRelativeResize="0">
            <a:picLocks/>
          </p:cNvPicPr>
          <p:nvPr userDrawn="1"/>
        </p:nvPicPr>
        <p:blipFill>
          <a:blip r:embed="rId3"/>
          <a:srcRect/>
          <a:stretch/>
        </p:blipFill>
        <p:spPr>
          <a:xfrm>
            <a:off x="0" y="1141200"/>
            <a:ext cx="360000" cy="5760000"/>
          </a:xfrm>
          <a:prstGeom prst="rect">
            <a:avLst/>
          </a:prstGeom>
        </p:spPr>
      </p:pic>
    </p:spTree>
    <p:extLst>
      <p:ext uri="{BB962C8B-B14F-4D97-AF65-F5344CB8AC3E}">
        <p14:creationId xmlns:p14="http://schemas.microsoft.com/office/powerpoint/2010/main" val="2843329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Yellow-Coral Title [Photo]">
    <p:spTree>
      <p:nvGrpSpPr>
        <p:cNvPr id="1" name=""/>
        <p:cNvGrpSpPr/>
        <p:nvPr/>
      </p:nvGrpSpPr>
      <p:grpSpPr>
        <a:xfrm>
          <a:off x="0" y="0"/>
          <a:ext cx="0" cy="0"/>
          <a:chOff x="0" y="0"/>
          <a:chExt cx="0" cy="0"/>
        </a:xfrm>
      </p:grpSpPr>
      <p:sp>
        <p:nvSpPr>
          <p:cNvPr id="11" name="Picture Placeholder 16">
            <a:extLst>
              <a:ext uri="{FF2B5EF4-FFF2-40B4-BE49-F238E27FC236}">
                <a16:creationId xmlns:a16="http://schemas.microsoft.com/office/drawing/2014/main" id="{B65D15B7-17F5-C94E-8BF2-AF054D07395A}"/>
              </a:ext>
            </a:extLst>
          </p:cNvPr>
          <p:cNvSpPr>
            <a:spLocks noGrp="1"/>
          </p:cNvSpPr>
          <p:nvPr>
            <p:ph type="pic" sz="quarter" idx="10" hasCustomPrompt="1"/>
          </p:nvPr>
        </p:nvSpPr>
        <p:spPr>
          <a:xfrm>
            <a:off x="0" y="0"/>
            <a:ext cx="6120000" cy="6858000"/>
          </a:xfrm>
          <a:solidFill>
            <a:schemeClr val="bg1">
              <a:lumMod val="75000"/>
            </a:schemeClr>
          </a:solidFill>
        </p:spPr>
        <p:txBody>
          <a:bodyPr anchor="ctr"/>
          <a:lstStyle>
            <a:lvl1pPr marL="0" indent="0" algn="ctr">
              <a:buNone/>
              <a:defRPr>
                <a:solidFill>
                  <a:schemeClr val="tx1"/>
                </a:solidFill>
              </a:defRPr>
            </a:lvl1pPr>
          </a:lstStyle>
          <a:p>
            <a:r>
              <a:rPr lang="en-US"/>
              <a:t>Click to insert photograph </a:t>
            </a:r>
            <a:br>
              <a:rPr lang="en-US"/>
            </a:br>
            <a:r>
              <a:rPr lang="en-US"/>
              <a:t>or paste here</a:t>
            </a:r>
          </a:p>
        </p:txBody>
      </p:sp>
      <p:pic>
        <p:nvPicPr>
          <p:cNvPr id="18" name="Picture 17">
            <a:extLst>
              <a:ext uri="{FF2B5EF4-FFF2-40B4-BE49-F238E27FC236}">
                <a16:creationId xmlns:a16="http://schemas.microsoft.com/office/drawing/2014/main" id="{766F21C8-8784-3C48-AA6D-27567BD14971}"/>
              </a:ext>
            </a:extLst>
          </p:cNvPr>
          <p:cNvPicPr preferRelativeResize="0">
            <a:picLocks/>
          </p:cNvPicPr>
          <p:nvPr userDrawn="1"/>
        </p:nvPicPr>
        <p:blipFill>
          <a:blip r:embed="rId2"/>
          <a:srcRect/>
          <a:stretch/>
        </p:blipFill>
        <p:spPr>
          <a:xfrm>
            <a:off x="0" y="1141200"/>
            <a:ext cx="360000" cy="5760000"/>
          </a:xfrm>
          <a:prstGeom prst="rect">
            <a:avLst/>
          </a:prstGeom>
        </p:spPr>
      </p:pic>
      <p:sp>
        <p:nvSpPr>
          <p:cNvPr id="12" name="Title 1">
            <a:extLst>
              <a:ext uri="{FF2B5EF4-FFF2-40B4-BE49-F238E27FC236}">
                <a16:creationId xmlns:a16="http://schemas.microsoft.com/office/drawing/2014/main" id="{4516FFDA-82D6-904A-B408-01740AA7A61E}"/>
              </a:ext>
            </a:extLst>
          </p:cNvPr>
          <p:cNvSpPr>
            <a:spLocks noGrp="1"/>
          </p:cNvSpPr>
          <p:nvPr>
            <p:ph type="ctrTitle" hasCustomPrompt="1"/>
          </p:nvPr>
        </p:nvSpPr>
        <p:spPr>
          <a:xfrm>
            <a:off x="6879600" y="2455200"/>
            <a:ext cx="4687614" cy="1224310"/>
          </a:xfrm>
        </p:spPr>
        <p:txBody>
          <a:bodyPr wrap="square" anchor="t">
            <a:spAutoFit/>
          </a:bodyPr>
          <a:lstStyle>
            <a:lvl1pPr algn="l">
              <a:lnSpc>
                <a:spcPct val="75000"/>
              </a:lnSpc>
              <a:defRPr sz="4800">
                <a:solidFill>
                  <a:schemeClr val="accent1"/>
                </a:solidFill>
              </a:defRPr>
            </a:lvl1pPr>
          </a:lstStyle>
          <a:p>
            <a:r>
              <a:rPr lang="en-US"/>
              <a:t>Click to edit presentation title</a:t>
            </a:r>
          </a:p>
        </p:txBody>
      </p:sp>
      <p:sp>
        <p:nvSpPr>
          <p:cNvPr id="13" name="Subtitle 2">
            <a:extLst>
              <a:ext uri="{FF2B5EF4-FFF2-40B4-BE49-F238E27FC236}">
                <a16:creationId xmlns:a16="http://schemas.microsoft.com/office/drawing/2014/main" id="{E33A2DF1-A4AA-6D4C-B7B8-A6C8DAE45726}"/>
              </a:ext>
            </a:extLst>
          </p:cNvPr>
          <p:cNvSpPr>
            <a:spLocks noGrp="1"/>
          </p:cNvSpPr>
          <p:nvPr>
            <p:ph type="subTitle" idx="1" hasCustomPrompt="1"/>
          </p:nvPr>
        </p:nvSpPr>
        <p:spPr>
          <a:xfrm>
            <a:off x="6879600" y="3912723"/>
            <a:ext cx="4687614" cy="424732"/>
          </a:xfrm>
        </p:spPr>
        <p:txBody>
          <a:bodyPr>
            <a:spAutoFit/>
          </a:bodyPr>
          <a:lstStyle>
            <a:lvl1pPr marL="0" indent="0" algn="l">
              <a:buNone/>
              <a:defRPr sz="2400">
                <a:solidFill>
                  <a:schemeClr val="tx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presentation subtitle</a:t>
            </a:r>
          </a:p>
        </p:txBody>
      </p:sp>
      <p:sp>
        <p:nvSpPr>
          <p:cNvPr id="14" name="Text Placeholder 7">
            <a:extLst>
              <a:ext uri="{FF2B5EF4-FFF2-40B4-BE49-F238E27FC236}">
                <a16:creationId xmlns:a16="http://schemas.microsoft.com/office/drawing/2014/main" id="{32E66249-105D-0143-AEE1-7B8612B8ED0D}"/>
              </a:ext>
            </a:extLst>
          </p:cNvPr>
          <p:cNvSpPr>
            <a:spLocks noGrp="1"/>
          </p:cNvSpPr>
          <p:nvPr>
            <p:ph type="body" sz="quarter" idx="11" hasCustomPrompt="1"/>
          </p:nvPr>
        </p:nvSpPr>
        <p:spPr>
          <a:xfrm>
            <a:off x="6879600" y="5918835"/>
            <a:ext cx="4418013" cy="366462"/>
          </a:xfrm>
        </p:spPr>
        <p:txBody>
          <a:bodyPr/>
          <a:lstStyle>
            <a:lvl1pPr marL="0" marR="0" indent="0" algn="l" defTabSz="914377" rtl="0" eaLnBrk="1" fontAlgn="auto" latinLnBrk="0" hangingPunct="1">
              <a:lnSpc>
                <a:spcPct val="90000"/>
              </a:lnSpc>
              <a:spcBef>
                <a:spcPts val="800"/>
              </a:spcBef>
              <a:spcAft>
                <a:spcPts val="0"/>
              </a:spcAft>
              <a:buClrTx/>
              <a:buSzTx/>
              <a:buFontTx/>
              <a:buNone/>
              <a:tabLst/>
              <a:defRPr sz="1800">
                <a:solidFill>
                  <a:schemeClr val="tx1"/>
                </a:solidFill>
              </a:defRPr>
            </a:lvl1pPr>
          </a:lstStyle>
          <a:p>
            <a:r>
              <a:rPr lang="en-US"/>
              <a:t>Click to date</a:t>
            </a:r>
          </a:p>
        </p:txBody>
      </p:sp>
      <p:pic>
        <p:nvPicPr>
          <p:cNvPr id="15" name="Picture 14" descr="A picture containing text&#10;&#10;Description automatically generated">
            <a:extLst>
              <a:ext uri="{FF2B5EF4-FFF2-40B4-BE49-F238E27FC236}">
                <a16:creationId xmlns:a16="http://schemas.microsoft.com/office/drawing/2014/main" id="{BF59A5D5-3A4A-F843-BEC2-48A9EADAEAB6}"/>
              </a:ext>
            </a:extLst>
          </p:cNvPr>
          <p:cNvPicPr>
            <a:picLocks noChangeAspect="1"/>
          </p:cNvPicPr>
          <p:nvPr userDrawn="1"/>
        </p:nvPicPr>
        <p:blipFill>
          <a:blip r:embed="rId3"/>
          <a:stretch>
            <a:fillRect/>
          </a:stretch>
        </p:blipFill>
        <p:spPr>
          <a:xfrm>
            <a:off x="10450897" y="409864"/>
            <a:ext cx="1320800" cy="571500"/>
          </a:xfrm>
          <a:prstGeom prst="rect">
            <a:avLst/>
          </a:prstGeom>
        </p:spPr>
      </p:pic>
    </p:spTree>
    <p:extLst>
      <p:ext uri="{BB962C8B-B14F-4D97-AF65-F5344CB8AC3E}">
        <p14:creationId xmlns:p14="http://schemas.microsoft.com/office/powerpoint/2010/main" val="79364405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Yellow-Coral Agenda">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1"/>
                </a:solidFill>
              </a:defRPr>
            </a:lvl1pPr>
          </a:lstStyle>
          <a:p>
            <a:r>
              <a:rPr lang="en-US"/>
              <a:t>Click to add agenda title</a:t>
            </a:r>
          </a:p>
        </p:txBody>
      </p:sp>
      <p:sp>
        <p:nvSpPr>
          <p:cNvPr id="4" name="Date Placeholder 3"/>
          <p:cNvSpPr>
            <a:spLocks noGrp="1"/>
          </p:cNvSpPr>
          <p:nvPr>
            <p:ph type="dt" sz="half" idx="10"/>
          </p:nvPr>
        </p:nvSpPr>
        <p:spPr/>
        <p:txBody>
          <a:bodyPr/>
          <a:lstStyle/>
          <a:p>
            <a:fld id="{EAB68771-2508-5B4D-B2EE-A7E38F20B8E7}" type="datetime1">
              <a:rPr lang="en-GB" smtClean="0"/>
              <a:t>20/08/2025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sp>
        <p:nvSpPr>
          <p:cNvPr id="12" name="Text Placeholder 8">
            <a:extLst>
              <a:ext uri="{FF2B5EF4-FFF2-40B4-BE49-F238E27FC236}">
                <a16:creationId xmlns:a16="http://schemas.microsoft.com/office/drawing/2014/main" id="{B0880798-7F58-7B4F-99FD-6EC4621226B7}"/>
              </a:ext>
            </a:extLst>
          </p:cNvPr>
          <p:cNvSpPr>
            <a:spLocks noGrp="1"/>
          </p:cNvSpPr>
          <p:nvPr>
            <p:ph type="body" sz="quarter" idx="14" hasCustomPrompt="1"/>
          </p:nvPr>
        </p:nvSpPr>
        <p:spPr>
          <a:xfrm>
            <a:off x="6152210" y="2051782"/>
            <a:ext cx="5413375" cy="703141"/>
          </a:xfrm>
          <a:solidFill>
            <a:schemeClr val="bg1"/>
          </a:solidFill>
          <a:ln w="6350">
            <a:solidFill>
              <a:srgbClr val="E98276"/>
            </a:solidFill>
          </a:ln>
        </p:spPr>
        <p:txBody>
          <a:bodyPr anchor="ctr"/>
          <a:lstStyle>
            <a:lvl1pPr marL="534988" indent="-349250">
              <a:spcBef>
                <a:spcPts val="0"/>
              </a:spcBef>
              <a:buClr>
                <a:schemeClr val="accent1"/>
              </a:buClr>
              <a:buFont typeface="+mj-lt"/>
              <a:buAutoNum type="arabicPeriod" startAt="6"/>
              <a:tabLst/>
              <a:defRPr sz="2000"/>
            </a:lvl1pPr>
          </a:lstStyle>
          <a:p>
            <a:pPr lvl="0"/>
            <a:r>
              <a:rPr lang="en-US"/>
              <a:t>Edit Master text styles</a:t>
            </a:r>
          </a:p>
        </p:txBody>
      </p:sp>
      <p:sp>
        <p:nvSpPr>
          <p:cNvPr id="13" name="Text Placeholder 8">
            <a:extLst>
              <a:ext uri="{FF2B5EF4-FFF2-40B4-BE49-F238E27FC236}">
                <a16:creationId xmlns:a16="http://schemas.microsoft.com/office/drawing/2014/main" id="{6C76577A-715F-A248-B417-1F756B588A31}"/>
              </a:ext>
            </a:extLst>
          </p:cNvPr>
          <p:cNvSpPr>
            <a:spLocks noGrp="1"/>
          </p:cNvSpPr>
          <p:nvPr>
            <p:ph type="body" sz="quarter" idx="15" hasCustomPrompt="1"/>
          </p:nvPr>
        </p:nvSpPr>
        <p:spPr>
          <a:xfrm>
            <a:off x="612775" y="2884121"/>
            <a:ext cx="5413375" cy="703141"/>
          </a:xfrm>
          <a:solidFill>
            <a:schemeClr val="bg1"/>
          </a:solidFill>
          <a:ln w="6350">
            <a:solidFill>
              <a:srgbClr val="E98276"/>
            </a:solidFill>
          </a:ln>
        </p:spPr>
        <p:txBody>
          <a:bodyPr anchor="ctr"/>
          <a:lstStyle>
            <a:lvl1pPr marL="534988" indent="-349250">
              <a:spcBef>
                <a:spcPts val="0"/>
              </a:spcBef>
              <a:buClr>
                <a:schemeClr val="accent1"/>
              </a:buClr>
              <a:buFont typeface="+mj-lt"/>
              <a:buAutoNum type="arabicPeriod" startAt="2"/>
              <a:tabLst/>
              <a:defRPr sz="2000"/>
            </a:lvl1pPr>
          </a:lstStyle>
          <a:p>
            <a:pPr lvl="0"/>
            <a:r>
              <a:rPr lang="en-US"/>
              <a:t>Edit Master text styles</a:t>
            </a:r>
          </a:p>
        </p:txBody>
      </p:sp>
      <p:sp>
        <p:nvSpPr>
          <p:cNvPr id="14" name="Text Placeholder 8">
            <a:extLst>
              <a:ext uri="{FF2B5EF4-FFF2-40B4-BE49-F238E27FC236}">
                <a16:creationId xmlns:a16="http://schemas.microsoft.com/office/drawing/2014/main" id="{90F19FA0-F652-B348-8584-78FAB9B9EEB5}"/>
              </a:ext>
            </a:extLst>
          </p:cNvPr>
          <p:cNvSpPr>
            <a:spLocks noGrp="1"/>
          </p:cNvSpPr>
          <p:nvPr>
            <p:ph type="body" sz="quarter" idx="16" hasCustomPrompt="1"/>
          </p:nvPr>
        </p:nvSpPr>
        <p:spPr>
          <a:xfrm>
            <a:off x="6152210" y="2884121"/>
            <a:ext cx="5413375" cy="703141"/>
          </a:xfrm>
          <a:solidFill>
            <a:schemeClr val="bg1"/>
          </a:solidFill>
          <a:ln w="6350">
            <a:solidFill>
              <a:srgbClr val="E98276"/>
            </a:solidFill>
          </a:ln>
        </p:spPr>
        <p:txBody>
          <a:bodyPr anchor="ctr"/>
          <a:lstStyle>
            <a:lvl1pPr marL="534988" indent="-349250">
              <a:spcBef>
                <a:spcPts val="0"/>
              </a:spcBef>
              <a:buClr>
                <a:schemeClr val="accent1"/>
              </a:buClr>
              <a:buFont typeface="+mj-lt"/>
              <a:buAutoNum type="arabicPeriod" startAt="7"/>
              <a:tabLst/>
              <a:defRPr sz="2000"/>
            </a:lvl1pPr>
          </a:lstStyle>
          <a:p>
            <a:pPr lvl="0"/>
            <a:r>
              <a:rPr lang="en-US"/>
              <a:t>Edit Master text styles</a:t>
            </a:r>
          </a:p>
        </p:txBody>
      </p:sp>
      <p:sp>
        <p:nvSpPr>
          <p:cNvPr id="15" name="Text Placeholder 8">
            <a:extLst>
              <a:ext uri="{FF2B5EF4-FFF2-40B4-BE49-F238E27FC236}">
                <a16:creationId xmlns:a16="http://schemas.microsoft.com/office/drawing/2014/main" id="{5C767BC7-88E3-CC47-9161-CC21A7C27104}"/>
              </a:ext>
            </a:extLst>
          </p:cNvPr>
          <p:cNvSpPr>
            <a:spLocks noGrp="1"/>
          </p:cNvSpPr>
          <p:nvPr>
            <p:ph type="body" sz="quarter" idx="17" hasCustomPrompt="1"/>
          </p:nvPr>
        </p:nvSpPr>
        <p:spPr>
          <a:xfrm>
            <a:off x="612775" y="3704981"/>
            <a:ext cx="5413375" cy="703141"/>
          </a:xfrm>
          <a:solidFill>
            <a:schemeClr val="bg1"/>
          </a:solidFill>
          <a:ln w="6350">
            <a:solidFill>
              <a:srgbClr val="E98276"/>
            </a:solidFill>
          </a:ln>
        </p:spPr>
        <p:txBody>
          <a:bodyPr anchor="ctr"/>
          <a:lstStyle>
            <a:lvl1pPr marL="534988" indent="-349250">
              <a:spcBef>
                <a:spcPts val="0"/>
              </a:spcBef>
              <a:buClr>
                <a:schemeClr val="accent1"/>
              </a:buClr>
              <a:buFont typeface="+mj-lt"/>
              <a:buAutoNum type="arabicPeriod" startAt="3"/>
              <a:tabLst/>
              <a:defRPr sz="2000"/>
            </a:lvl1pPr>
          </a:lstStyle>
          <a:p>
            <a:pPr lvl="0"/>
            <a:r>
              <a:rPr lang="en-US"/>
              <a:t>Edit Master text styles</a:t>
            </a:r>
          </a:p>
        </p:txBody>
      </p:sp>
      <p:sp>
        <p:nvSpPr>
          <p:cNvPr id="16" name="Text Placeholder 8">
            <a:extLst>
              <a:ext uri="{FF2B5EF4-FFF2-40B4-BE49-F238E27FC236}">
                <a16:creationId xmlns:a16="http://schemas.microsoft.com/office/drawing/2014/main" id="{E98A6DD3-3877-7B4F-85BD-A790EDECEFBF}"/>
              </a:ext>
            </a:extLst>
          </p:cNvPr>
          <p:cNvSpPr>
            <a:spLocks noGrp="1"/>
          </p:cNvSpPr>
          <p:nvPr>
            <p:ph type="body" sz="quarter" idx="18" hasCustomPrompt="1"/>
          </p:nvPr>
        </p:nvSpPr>
        <p:spPr>
          <a:xfrm>
            <a:off x="6152210" y="3704981"/>
            <a:ext cx="5413375" cy="703141"/>
          </a:xfrm>
          <a:solidFill>
            <a:schemeClr val="bg1"/>
          </a:solidFill>
          <a:ln w="6350">
            <a:solidFill>
              <a:srgbClr val="E98276"/>
            </a:solidFill>
          </a:ln>
        </p:spPr>
        <p:txBody>
          <a:bodyPr anchor="ctr"/>
          <a:lstStyle>
            <a:lvl1pPr marL="534988" indent="-349250">
              <a:spcBef>
                <a:spcPts val="0"/>
              </a:spcBef>
              <a:buClr>
                <a:schemeClr val="accent1"/>
              </a:buClr>
              <a:buFont typeface="+mj-lt"/>
              <a:buAutoNum type="arabicPeriod" startAt="8"/>
              <a:tabLst/>
              <a:defRPr sz="2000"/>
            </a:lvl1pPr>
          </a:lstStyle>
          <a:p>
            <a:pPr lvl="0"/>
            <a:r>
              <a:rPr lang="en-US"/>
              <a:t>Edit Master text styles</a:t>
            </a:r>
          </a:p>
        </p:txBody>
      </p:sp>
      <p:sp>
        <p:nvSpPr>
          <p:cNvPr id="17" name="Text Placeholder 8">
            <a:extLst>
              <a:ext uri="{FF2B5EF4-FFF2-40B4-BE49-F238E27FC236}">
                <a16:creationId xmlns:a16="http://schemas.microsoft.com/office/drawing/2014/main" id="{648E4C31-A4A7-2D48-9E34-4D929989D9C4}"/>
              </a:ext>
            </a:extLst>
          </p:cNvPr>
          <p:cNvSpPr>
            <a:spLocks noGrp="1"/>
          </p:cNvSpPr>
          <p:nvPr>
            <p:ph type="body" sz="quarter" idx="19" hasCustomPrompt="1"/>
          </p:nvPr>
        </p:nvSpPr>
        <p:spPr>
          <a:xfrm>
            <a:off x="612775" y="4519489"/>
            <a:ext cx="5413375" cy="703141"/>
          </a:xfrm>
          <a:solidFill>
            <a:schemeClr val="bg1"/>
          </a:solidFill>
          <a:ln w="6350">
            <a:solidFill>
              <a:srgbClr val="E98276"/>
            </a:solidFill>
          </a:ln>
        </p:spPr>
        <p:txBody>
          <a:bodyPr anchor="ctr"/>
          <a:lstStyle>
            <a:lvl1pPr marL="534988" indent="-349250">
              <a:spcBef>
                <a:spcPts val="0"/>
              </a:spcBef>
              <a:buClr>
                <a:schemeClr val="accent1"/>
              </a:buClr>
              <a:buFont typeface="+mj-lt"/>
              <a:buAutoNum type="arabicPeriod" startAt="4"/>
              <a:tabLst/>
              <a:defRPr sz="2000"/>
            </a:lvl1pPr>
          </a:lstStyle>
          <a:p>
            <a:pPr lvl="0"/>
            <a:r>
              <a:rPr lang="en-US"/>
              <a:t>Edit Master text styles</a:t>
            </a:r>
          </a:p>
        </p:txBody>
      </p:sp>
      <p:sp>
        <p:nvSpPr>
          <p:cNvPr id="18" name="Text Placeholder 8">
            <a:extLst>
              <a:ext uri="{FF2B5EF4-FFF2-40B4-BE49-F238E27FC236}">
                <a16:creationId xmlns:a16="http://schemas.microsoft.com/office/drawing/2014/main" id="{578A70F1-08D7-6242-A719-845476087FA0}"/>
              </a:ext>
            </a:extLst>
          </p:cNvPr>
          <p:cNvSpPr>
            <a:spLocks noGrp="1"/>
          </p:cNvSpPr>
          <p:nvPr>
            <p:ph type="body" sz="quarter" idx="20" hasCustomPrompt="1"/>
          </p:nvPr>
        </p:nvSpPr>
        <p:spPr>
          <a:xfrm>
            <a:off x="6152210" y="4519489"/>
            <a:ext cx="5413375" cy="703141"/>
          </a:xfrm>
          <a:solidFill>
            <a:schemeClr val="bg1"/>
          </a:solidFill>
          <a:ln w="6350">
            <a:solidFill>
              <a:srgbClr val="E98276"/>
            </a:solidFill>
          </a:ln>
        </p:spPr>
        <p:txBody>
          <a:bodyPr anchor="ctr"/>
          <a:lstStyle>
            <a:lvl1pPr marL="534988" indent="-349250">
              <a:spcBef>
                <a:spcPts val="0"/>
              </a:spcBef>
              <a:buClr>
                <a:schemeClr val="accent1"/>
              </a:buClr>
              <a:buFont typeface="+mj-lt"/>
              <a:buAutoNum type="arabicPeriod" startAt="9"/>
              <a:tabLst/>
              <a:defRPr sz="2000"/>
            </a:lvl1pPr>
          </a:lstStyle>
          <a:p>
            <a:pPr lvl="0"/>
            <a:r>
              <a:rPr lang="en-US"/>
              <a:t>Edit Master text styles</a:t>
            </a:r>
          </a:p>
        </p:txBody>
      </p:sp>
      <p:sp>
        <p:nvSpPr>
          <p:cNvPr id="19" name="Text Placeholder 8">
            <a:extLst>
              <a:ext uri="{FF2B5EF4-FFF2-40B4-BE49-F238E27FC236}">
                <a16:creationId xmlns:a16="http://schemas.microsoft.com/office/drawing/2014/main" id="{D0A993FF-9427-1046-8BFD-C7E39F8B7A68}"/>
              </a:ext>
            </a:extLst>
          </p:cNvPr>
          <p:cNvSpPr>
            <a:spLocks noGrp="1"/>
          </p:cNvSpPr>
          <p:nvPr>
            <p:ph type="body" sz="quarter" idx="21" hasCustomPrompt="1"/>
          </p:nvPr>
        </p:nvSpPr>
        <p:spPr>
          <a:xfrm>
            <a:off x="612775" y="5340349"/>
            <a:ext cx="5413375" cy="703141"/>
          </a:xfrm>
          <a:solidFill>
            <a:schemeClr val="bg1"/>
          </a:solidFill>
          <a:ln w="6350">
            <a:solidFill>
              <a:srgbClr val="E98276"/>
            </a:solidFill>
          </a:ln>
        </p:spPr>
        <p:txBody>
          <a:bodyPr anchor="ctr"/>
          <a:lstStyle>
            <a:lvl1pPr marL="534988" indent="-349250">
              <a:spcBef>
                <a:spcPts val="0"/>
              </a:spcBef>
              <a:buClr>
                <a:schemeClr val="accent1"/>
              </a:buClr>
              <a:buFont typeface="+mj-lt"/>
              <a:buAutoNum type="arabicPeriod" startAt="5"/>
              <a:tabLst/>
              <a:defRPr sz="2000"/>
            </a:lvl1pPr>
          </a:lstStyle>
          <a:p>
            <a:pPr lvl="0"/>
            <a:r>
              <a:rPr lang="en-US"/>
              <a:t>Edit Master text styles</a:t>
            </a:r>
          </a:p>
        </p:txBody>
      </p:sp>
      <p:sp>
        <p:nvSpPr>
          <p:cNvPr id="20" name="Text Placeholder 8">
            <a:extLst>
              <a:ext uri="{FF2B5EF4-FFF2-40B4-BE49-F238E27FC236}">
                <a16:creationId xmlns:a16="http://schemas.microsoft.com/office/drawing/2014/main" id="{38E5A2B6-6317-F64F-A8E4-CE3F00ADEC25}"/>
              </a:ext>
            </a:extLst>
          </p:cNvPr>
          <p:cNvSpPr>
            <a:spLocks noGrp="1"/>
          </p:cNvSpPr>
          <p:nvPr>
            <p:ph type="body" sz="quarter" idx="22" hasCustomPrompt="1"/>
          </p:nvPr>
        </p:nvSpPr>
        <p:spPr>
          <a:xfrm>
            <a:off x="6152210" y="5340349"/>
            <a:ext cx="5413375" cy="703141"/>
          </a:xfrm>
          <a:solidFill>
            <a:schemeClr val="bg1"/>
          </a:solidFill>
          <a:ln w="6350">
            <a:solidFill>
              <a:srgbClr val="E98276"/>
            </a:solidFill>
          </a:ln>
        </p:spPr>
        <p:txBody>
          <a:bodyPr anchor="ctr"/>
          <a:lstStyle>
            <a:lvl1pPr marL="534988" indent="-349250">
              <a:spcBef>
                <a:spcPts val="0"/>
              </a:spcBef>
              <a:buClr>
                <a:schemeClr val="accent1"/>
              </a:buClr>
              <a:buFont typeface="+mj-lt"/>
              <a:buAutoNum type="arabicPeriod" startAt="10"/>
              <a:tabLst/>
              <a:defRPr sz="2000"/>
            </a:lvl1pPr>
          </a:lstStyle>
          <a:p>
            <a:pPr lvl="0"/>
            <a:r>
              <a:rPr lang="en-US"/>
              <a:t>Edit Master text styles</a:t>
            </a:r>
          </a:p>
        </p:txBody>
      </p:sp>
      <p:sp>
        <p:nvSpPr>
          <p:cNvPr id="21" name="Text Placeholder 8">
            <a:extLst>
              <a:ext uri="{FF2B5EF4-FFF2-40B4-BE49-F238E27FC236}">
                <a16:creationId xmlns:a16="http://schemas.microsoft.com/office/drawing/2014/main" id="{49765C88-1A56-E644-80D8-5B1621F1C078}"/>
              </a:ext>
            </a:extLst>
          </p:cNvPr>
          <p:cNvSpPr>
            <a:spLocks noGrp="1"/>
          </p:cNvSpPr>
          <p:nvPr>
            <p:ph type="body" sz="quarter" idx="23" hasCustomPrompt="1"/>
          </p:nvPr>
        </p:nvSpPr>
        <p:spPr>
          <a:xfrm>
            <a:off x="612775" y="2052017"/>
            <a:ext cx="5413375" cy="703141"/>
          </a:xfrm>
          <a:solidFill>
            <a:schemeClr val="bg1"/>
          </a:solidFill>
          <a:ln w="6350">
            <a:solidFill>
              <a:srgbClr val="E98276"/>
            </a:solidFill>
          </a:ln>
        </p:spPr>
        <p:txBody>
          <a:bodyPr anchor="ctr"/>
          <a:lstStyle>
            <a:lvl1pPr marL="534988" indent="-349250">
              <a:spcBef>
                <a:spcPts val="0"/>
              </a:spcBef>
              <a:buClr>
                <a:schemeClr val="accent1"/>
              </a:buClr>
              <a:buFont typeface="+mj-lt"/>
              <a:buAutoNum type="arabicPeriod"/>
              <a:tabLst/>
              <a:defRPr sz="2000"/>
            </a:lvl1pPr>
          </a:lstStyle>
          <a:p>
            <a:pPr lvl="0"/>
            <a:r>
              <a:rPr lang="en-US"/>
              <a:t>Edit Master text styles</a:t>
            </a:r>
          </a:p>
        </p:txBody>
      </p:sp>
      <p:pic>
        <p:nvPicPr>
          <p:cNvPr id="22" name="Picture 21">
            <a:extLst>
              <a:ext uri="{FF2B5EF4-FFF2-40B4-BE49-F238E27FC236}">
                <a16:creationId xmlns:a16="http://schemas.microsoft.com/office/drawing/2014/main" id="{58DA148F-D169-2641-A744-AF0D69B3547F}"/>
              </a:ext>
            </a:extLst>
          </p:cNvPr>
          <p:cNvPicPr preferRelativeResize="0">
            <a:picLocks/>
          </p:cNvPicPr>
          <p:nvPr userDrawn="1"/>
        </p:nvPicPr>
        <p:blipFill>
          <a:blip r:embed="rId2"/>
          <a:srcRect/>
          <a:stretch/>
        </p:blipFill>
        <p:spPr>
          <a:xfrm>
            <a:off x="0" y="486000"/>
            <a:ext cx="360000" cy="899089"/>
          </a:xfrm>
          <a:prstGeom prst="rect">
            <a:avLst/>
          </a:prstGeom>
        </p:spPr>
      </p:pic>
    </p:spTree>
    <p:extLst>
      <p:ext uri="{BB962C8B-B14F-4D97-AF65-F5344CB8AC3E}">
        <p14:creationId xmlns:p14="http://schemas.microsoft.com/office/powerpoint/2010/main" val="1092921286"/>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Yellow-Coral Speaker [Light Gradien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ABF4E0F-FA69-3D4D-B2B6-158076F62CEF}" type="datetime1">
              <a:rPr lang="en-GB" smtClean="0"/>
              <a:t>20/08/2025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pic>
        <p:nvPicPr>
          <p:cNvPr id="13" name="Picture 12">
            <a:extLst>
              <a:ext uri="{FF2B5EF4-FFF2-40B4-BE49-F238E27FC236}">
                <a16:creationId xmlns:a16="http://schemas.microsoft.com/office/drawing/2014/main" id="{8093055A-9347-CE40-9D58-496A9A0F373C}"/>
              </a:ext>
            </a:extLst>
          </p:cNvPr>
          <p:cNvPicPr>
            <a:picLocks noChangeAspect="1"/>
          </p:cNvPicPr>
          <p:nvPr userDrawn="1"/>
        </p:nvPicPr>
        <p:blipFill>
          <a:blip r:embed="rId2"/>
          <a:stretch>
            <a:fillRect/>
          </a:stretch>
        </p:blipFill>
        <p:spPr>
          <a:xfrm>
            <a:off x="782882" y="1497946"/>
            <a:ext cx="1038380" cy="1038380"/>
          </a:xfrm>
          <a:prstGeom prst="rect">
            <a:avLst/>
          </a:prstGeom>
        </p:spPr>
      </p:pic>
      <p:sp>
        <p:nvSpPr>
          <p:cNvPr id="6" name="Text Placeholder 5">
            <a:extLst>
              <a:ext uri="{FF2B5EF4-FFF2-40B4-BE49-F238E27FC236}">
                <a16:creationId xmlns:a16="http://schemas.microsoft.com/office/drawing/2014/main" id="{467327BC-528E-054E-9501-FD48E7423A84}"/>
              </a:ext>
            </a:extLst>
          </p:cNvPr>
          <p:cNvSpPr>
            <a:spLocks noGrp="1"/>
          </p:cNvSpPr>
          <p:nvPr>
            <p:ph type="body" sz="quarter" idx="13" hasCustomPrompt="1"/>
          </p:nvPr>
        </p:nvSpPr>
        <p:spPr>
          <a:xfrm>
            <a:off x="782882" y="3520655"/>
            <a:ext cx="9309100" cy="583956"/>
          </a:xfrm>
        </p:spPr>
        <p:txBody>
          <a:bodyPr/>
          <a:lstStyle>
            <a:lvl1pPr marL="0" indent="0">
              <a:buNone/>
              <a:defRPr/>
            </a:lvl1pPr>
          </a:lstStyle>
          <a:p>
            <a:pPr lvl="0"/>
            <a:r>
              <a:rPr lang="en-US"/>
              <a:t>Click to add job title</a:t>
            </a:r>
          </a:p>
        </p:txBody>
      </p:sp>
      <p:sp>
        <p:nvSpPr>
          <p:cNvPr id="12" name="Text Placeholder 11">
            <a:extLst>
              <a:ext uri="{FF2B5EF4-FFF2-40B4-BE49-F238E27FC236}">
                <a16:creationId xmlns:a16="http://schemas.microsoft.com/office/drawing/2014/main" id="{5F5C18E4-AD98-0140-9A39-F147796ADC6E}"/>
              </a:ext>
            </a:extLst>
          </p:cNvPr>
          <p:cNvSpPr>
            <a:spLocks noGrp="1"/>
          </p:cNvSpPr>
          <p:nvPr>
            <p:ph type="body" sz="quarter" idx="14" hasCustomPrompt="1"/>
          </p:nvPr>
        </p:nvSpPr>
        <p:spPr>
          <a:xfrm>
            <a:off x="782638" y="2630488"/>
            <a:ext cx="9309100" cy="790575"/>
          </a:xfrm>
        </p:spPr>
        <p:txBody>
          <a:bodyPr/>
          <a:lstStyle>
            <a:lvl1pPr marL="0" indent="0">
              <a:buNone/>
              <a:defRPr sz="5400">
                <a:solidFill>
                  <a:schemeClr val="accent1"/>
                </a:solidFill>
              </a:defRPr>
            </a:lvl1pPr>
          </a:lstStyle>
          <a:p>
            <a:pPr lvl="0"/>
            <a:r>
              <a:rPr lang="en-US"/>
              <a:t>Add speaker name</a:t>
            </a:r>
          </a:p>
        </p:txBody>
      </p:sp>
      <p:pic>
        <p:nvPicPr>
          <p:cNvPr id="11" name="Picture 10">
            <a:extLst>
              <a:ext uri="{FF2B5EF4-FFF2-40B4-BE49-F238E27FC236}">
                <a16:creationId xmlns:a16="http://schemas.microsoft.com/office/drawing/2014/main" id="{59AFA1EF-980B-0445-AE92-A7C63185E6F6}"/>
              </a:ext>
            </a:extLst>
          </p:cNvPr>
          <p:cNvPicPr preferRelativeResize="0">
            <a:picLocks/>
          </p:cNvPicPr>
          <p:nvPr userDrawn="1"/>
        </p:nvPicPr>
        <p:blipFill>
          <a:blip r:embed="rId3"/>
          <a:srcRect/>
          <a:stretch/>
        </p:blipFill>
        <p:spPr>
          <a:xfrm>
            <a:off x="0" y="1141200"/>
            <a:ext cx="360000" cy="5760000"/>
          </a:xfrm>
          <a:prstGeom prst="rect">
            <a:avLst/>
          </a:prstGeom>
        </p:spPr>
      </p:pic>
    </p:spTree>
    <p:extLst>
      <p:ext uri="{BB962C8B-B14F-4D97-AF65-F5344CB8AC3E}">
        <p14:creationId xmlns:p14="http://schemas.microsoft.com/office/powerpoint/2010/main" val="801785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Jade-Teal Agenda">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2"/>
                </a:solidFill>
              </a:defRPr>
            </a:lvl1pPr>
          </a:lstStyle>
          <a:p>
            <a:r>
              <a:rPr lang="en-US"/>
              <a:t>Click to add agenda title</a:t>
            </a:r>
          </a:p>
        </p:txBody>
      </p:sp>
      <p:sp>
        <p:nvSpPr>
          <p:cNvPr id="4" name="Date Placeholder 3"/>
          <p:cNvSpPr>
            <a:spLocks noGrp="1"/>
          </p:cNvSpPr>
          <p:nvPr>
            <p:ph type="dt" sz="half" idx="10"/>
          </p:nvPr>
        </p:nvSpPr>
        <p:spPr/>
        <p:txBody>
          <a:bodyPr/>
          <a:lstStyle/>
          <a:p>
            <a:fld id="{EAB68771-2508-5B4D-B2EE-A7E38F20B8E7}" type="datetime1">
              <a:rPr lang="en-GB" smtClean="0"/>
              <a:t>20/08/2025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sp>
        <p:nvSpPr>
          <p:cNvPr id="12" name="Text Placeholder 8">
            <a:extLst>
              <a:ext uri="{FF2B5EF4-FFF2-40B4-BE49-F238E27FC236}">
                <a16:creationId xmlns:a16="http://schemas.microsoft.com/office/drawing/2014/main" id="{B0880798-7F58-7B4F-99FD-6EC4621226B7}"/>
              </a:ext>
            </a:extLst>
          </p:cNvPr>
          <p:cNvSpPr>
            <a:spLocks noGrp="1"/>
          </p:cNvSpPr>
          <p:nvPr>
            <p:ph type="body" sz="quarter" idx="14" hasCustomPrompt="1"/>
          </p:nvPr>
        </p:nvSpPr>
        <p:spPr>
          <a:xfrm>
            <a:off x="6152210" y="2051782"/>
            <a:ext cx="5413375" cy="703141"/>
          </a:xfrm>
          <a:solidFill>
            <a:schemeClr val="bg1"/>
          </a:solidFill>
          <a:ln w="6350">
            <a:solidFill>
              <a:schemeClr val="accent2"/>
            </a:solidFill>
          </a:ln>
        </p:spPr>
        <p:txBody>
          <a:bodyPr anchor="ctr"/>
          <a:lstStyle>
            <a:lvl1pPr marL="534988" indent="-349250">
              <a:spcBef>
                <a:spcPts val="0"/>
              </a:spcBef>
              <a:buClr>
                <a:schemeClr val="accent2"/>
              </a:buClr>
              <a:buFont typeface="+mj-lt"/>
              <a:buAutoNum type="arabicPeriod" startAt="6"/>
              <a:tabLst/>
              <a:defRPr sz="2000"/>
            </a:lvl1pPr>
          </a:lstStyle>
          <a:p>
            <a:pPr lvl="0"/>
            <a:r>
              <a:rPr lang="en-US"/>
              <a:t>Edit Master text styles</a:t>
            </a:r>
          </a:p>
        </p:txBody>
      </p:sp>
      <p:sp>
        <p:nvSpPr>
          <p:cNvPr id="13" name="Text Placeholder 8">
            <a:extLst>
              <a:ext uri="{FF2B5EF4-FFF2-40B4-BE49-F238E27FC236}">
                <a16:creationId xmlns:a16="http://schemas.microsoft.com/office/drawing/2014/main" id="{6C76577A-715F-A248-B417-1F756B588A31}"/>
              </a:ext>
            </a:extLst>
          </p:cNvPr>
          <p:cNvSpPr>
            <a:spLocks noGrp="1"/>
          </p:cNvSpPr>
          <p:nvPr>
            <p:ph type="body" sz="quarter" idx="15" hasCustomPrompt="1"/>
          </p:nvPr>
        </p:nvSpPr>
        <p:spPr>
          <a:xfrm>
            <a:off x="612775" y="2884121"/>
            <a:ext cx="5413375" cy="703141"/>
          </a:xfrm>
          <a:solidFill>
            <a:schemeClr val="bg1"/>
          </a:solidFill>
          <a:ln w="6350">
            <a:solidFill>
              <a:schemeClr val="accent2"/>
            </a:solidFill>
          </a:ln>
        </p:spPr>
        <p:txBody>
          <a:bodyPr anchor="ctr"/>
          <a:lstStyle>
            <a:lvl1pPr marL="534988" indent="-349250">
              <a:spcBef>
                <a:spcPts val="0"/>
              </a:spcBef>
              <a:buClr>
                <a:schemeClr val="accent2"/>
              </a:buClr>
              <a:buFont typeface="+mj-lt"/>
              <a:buAutoNum type="arabicPeriod" startAt="2"/>
              <a:tabLst/>
              <a:defRPr sz="2000"/>
            </a:lvl1pPr>
          </a:lstStyle>
          <a:p>
            <a:pPr lvl="0"/>
            <a:r>
              <a:rPr lang="en-US"/>
              <a:t>Edit Master text styles</a:t>
            </a:r>
          </a:p>
        </p:txBody>
      </p:sp>
      <p:sp>
        <p:nvSpPr>
          <p:cNvPr id="14" name="Text Placeholder 8">
            <a:extLst>
              <a:ext uri="{FF2B5EF4-FFF2-40B4-BE49-F238E27FC236}">
                <a16:creationId xmlns:a16="http://schemas.microsoft.com/office/drawing/2014/main" id="{90F19FA0-F652-B348-8584-78FAB9B9EEB5}"/>
              </a:ext>
            </a:extLst>
          </p:cNvPr>
          <p:cNvSpPr>
            <a:spLocks noGrp="1"/>
          </p:cNvSpPr>
          <p:nvPr>
            <p:ph type="body" sz="quarter" idx="16" hasCustomPrompt="1"/>
          </p:nvPr>
        </p:nvSpPr>
        <p:spPr>
          <a:xfrm>
            <a:off x="6152210" y="2884121"/>
            <a:ext cx="5413375" cy="703141"/>
          </a:xfrm>
          <a:solidFill>
            <a:schemeClr val="bg1"/>
          </a:solidFill>
          <a:ln w="6350">
            <a:solidFill>
              <a:schemeClr val="accent2"/>
            </a:solidFill>
          </a:ln>
        </p:spPr>
        <p:txBody>
          <a:bodyPr anchor="ctr"/>
          <a:lstStyle>
            <a:lvl1pPr marL="534988" indent="-349250">
              <a:spcBef>
                <a:spcPts val="0"/>
              </a:spcBef>
              <a:buClr>
                <a:schemeClr val="accent2"/>
              </a:buClr>
              <a:buFont typeface="+mj-lt"/>
              <a:buAutoNum type="arabicPeriod" startAt="7"/>
              <a:tabLst/>
              <a:defRPr sz="2000"/>
            </a:lvl1pPr>
          </a:lstStyle>
          <a:p>
            <a:pPr lvl="0"/>
            <a:r>
              <a:rPr lang="en-US"/>
              <a:t>Edit Master text styles</a:t>
            </a:r>
          </a:p>
        </p:txBody>
      </p:sp>
      <p:sp>
        <p:nvSpPr>
          <p:cNvPr id="15" name="Text Placeholder 8">
            <a:extLst>
              <a:ext uri="{FF2B5EF4-FFF2-40B4-BE49-F238E27FC236}">
                <a16:creationId xmlns:a16="http://schemas.microsoft.com/office/drawing/2014/main" id="{5C767BC7-88E3-CC47-9161-CC21A7C27104}"/>
              </a:ext>
            </a:extLst>
          </p:cNvPr>
          <p:cNvSpPr>
            <a:spLocks noGrp="1"/>
          </p:cNvSpPr>
          <p:nvPr>
            <p:ph type="body" sz="quarter" idx="17" hasCustomPrompt="1"/>
          </p:nvPr>
        </p:nvSpPr>
        <p:spPr>
          <a:xfrm>
            <a:off x="612775" y="3704981"/>
            <a:ext cx="5413375" cy="703141"/>
          </a:xfrm>
          <a:solidFill>
            <a:schemeClr val="bg1"/>
          </a:solidFill>
          <a:ln w="6350">
            <a:solidFill>
              <a:schemeClr val="accent2"/>
            </a:solidFill>
          </a:ln>
        </p:spPr>
        <p:txBody>
          <a:bodyPr anchor="ctr"/>
          <a:lstStyle>
            <a:lvl1pPr marL="534988" indent="-349250">
              <a:spcBef>
                <a:spcPts val="0"/>
              </a:spcBef>
              <a:buClr>
                <a:schemeClr val="accent2"/>
              </a:buClr>
              <a:buFont typeface="+mj-lt"/>
              <a:buAutoNum type="arabicPeriod" startAt="3"/>
              <a:tabLst/>
              <a:defRPr sz="2000"/>
            </a:lvl1pPr>
          </a:lstStyle>
          <a:p>
            <a:pPr lvl="0"/>
            <a:r>
              <a:rPr lang="en-US"/>
              <a:t>Edit Master text styles</a:t>
            </a:r>
          </a:p>
        </p:txBody>
      </p:sp>
      <p:sp>
        <p:nvSpPr>
          <p:cNvPr id="16" name="Text Placeholder 8">
            <a:extLst>
              <a:ext uri="{FF2B5EF4-FFF2-40B4-BE49-F238E27FC236}">
                <a16:creationId xmlns:a16="http://schemas.microsoft.com/office/drawing/2014/main" id="{E98A6DD3-3877-7B4F-85BD-A790EDECEFBF}"/>
              </a:ext>
            </a:extLst>
          </p:cNvPr>
          <p:cNvSpPr>
            <a:spLocks noGrp="1"/>
          </p:cNvSpPr>
          <p:nvPr>
            <p:ph type="body" sz="quarter" idx="18" hasCustomPrompt="1"/>
          </p:nvPr>
        </p:nvSpPr>
        <p:spPr>
          <a:xfrm>
            <a:off x="6152210" y="3704981"/>
            <a:ext cx="5413375" cy="703141"/>
          </a:xfrm>
          <a:solidFill>
            <a:schemeClr val="bg1"/>
          </a:solidFill>
          <a:ln w="6350">
            <a:solidFill>
              <a:schemeClr val="accent2"/>
            </a:solidFill>
          </a:ln>
        </p:spPr>
        <p:txBody>
          <a:bodyPr anchor="ctr"/>
          <a:lstStyle>
            <a:lvl1pPr marL="534988" indent="-349250">
              <a:spcBef>
                <a:spcPts val="0"/>
              </a:spcBef>
              <a:buClr>
                <a:schemeClr val="accent2"/>
              </a:buClr>
              <a:buFont typeface="+mj-lt"/>
              <a:buAutoNum type="arabicPeriod" startAt="8"/>
              <a:tabLst/>
              <a:defRPr sz="2000"/>
            </a:lvl1pPr>
          </a:lstStyle>
          <a:p>
            <a:pPr lvl="0"/>
            <a:r>
              <a:rPr lang="en-US"/>
              <a:t>Edit Master text styles</a:t>
            </a:r>
          </a:p>
        </p:txBody>
      </p:sp>
      <p:sp>
        <p:nvSpPr>
          <p:cNvPr id="17" name="Text Placeholder 8">
            <a:extLst>
              <a:ext uri="{FF2B5EF4-FFF2-40B4-BE49-F238E27FC236}">
                <a16:creationId xmlns:a16="http://schemas.microsoft.com/office/drawing/2014/main" id="{648E4C31-A4A7-2D48-9E34-4D929989D9C4}"/>
              </a:ext>
            </a:extLst>
          </p:cNvPr>
          <p:cNvSpPr>
            <a:spLocks noGrp="1"/>
          </p:cNvSpPr>
          <p:nvPr>
            <p:ph type="body" sz="quarter" idx="19" hasCustomPrompt="1"/>
          </p:nvPr>
        </p:nvSpPr>
        <p:spPr>
          <a:xfrm>
            <a:off x="612775" y="4519489"/>
            <a:ext cx="5413375" cy="703141"/>
          </a:xfrm>
          <a:solidFill>
            <a:schemeClr val="bg1"/>
          </a:solidFill>
          <a:ln w="6350">
            <a:solidFill>
              <a:schemeClr val="accent2"/>
            </a:solidFill>
          </a:ln>
        </p:spPr>
        <p:txBody>
          <a:bodyPr anchor="ctr"/>
          <a:lstStyle>
            <a:lvl1pPr marL="534988" indent="-349250">
              <a:spcBef>
                <a:spcPts val="0"/>
              </a:spcBef>
              <a:buClr>
                <a:schemeClr val="accent2"/>
              </a:buClr>
              <a:buFont typeface="+mj-lt"/>
              <a:buAutoNum type="arabicPeriod" startAt="4"/>
              <a:tabLst/>
              <a:defRPr sz="2000"/>
            </a:lvl1pPr>
          </a:lstStyle>
          <a:p>
            <a:pPr lvl="0"/>
            <a:r>
              <a:rPr lang="en-US"/>
              <a:t>Edit Master text styles</a:t>
            </a:r>
          </a:p>
        </p:txBody>
      </p:sp>
      <p:sp>
        <p:nvSpPr>
          <p:cNvPr id="18" name="Text Placeholder 8">
            <a:extLst>
              <a:ext uri="{FF2B5EF4-FFF2-40B4-BE49-F238E27FC236}">
                <a16:creationId xmlns:a16="http://schemas.microsoft.com/office/drawing/2014/main" id="{578A70F1-08D7-6242-A719-845476087FA0}"/>
              </a:ext>
            </a:extLst>
          </p:cNvPr>
          <p:cNvSpPr>
            <a:spLocks noGrp="1"/>
          </p:cNvSpPr>
          <p:nvPr>
            <p:ph type="body" sz="quarter" idx="20" hasCustomPrompt="1"/>
          </p:nvPr>
        </p:nvSpPr>
        <p:spPr>
          <a:xfrm>
            <a:off x="6152210" y="4519489"/>
            <a:ext cx="5413375" cy="703141"/>
          </a:xfrm>
          <a:solidFill>
            <a:schemeClr val="bg1"/>
          </a:solidFill>
          <a:ln w="6350">
            <a:solidFill>
              <a:schemeClr val="accent2"/>
            </a:solidFill>
          </a:ln>
        </p:spPr>
        <p:txBody>
          <a:bodyPr anchor="ctr"/>
          <a:lstStyle>
            <a:lvl1pPr marL="534988" indent="-349250">
              <a:spcBef>
                <a:spcPts val="0"/>
              </a:spcBef>
              <a:buClr>
                <a:schemeClr val="accent2"/>
              </a:buClr>
              <a:buFont typeface="+mj-lt"/>
              <a:buAutoNum type="arabicPeriod" startAt="9"/>
              <a:tabLst/>
              <a:defRPr sz="2000"/>
            </a:lvl1pPr>
          </a:lstStyle>
          <a:p>
            <a:pPr lvl="0"/>
            <a:r>
              <a:rPr lang="en-US"/>
              <a:t>Edit Master text styles</a:t>
            </a:r>
          </a:p>
        </p:txBody>
      </p:sp>
      <p:sp>
        <p:nvSpPr>
          <p:cNvPr id="19" name="Text Placeholder 8">
            <a:extLst>
              <a:ext uri="{FF2B5EF4-FFF2-40B4-BE49-F238E27FC236}">
                <a16:creationId xmlns:a16="http://schemas.microsoft.com/office/drawing/2014/main" id="{D0A993FF-9427-1046-8BFD-C7E39F8B7A68}"/>
              </a:ext>
            </a:extLst>
          </p:cNvPr>
          <p:cNvSpPr>
            <a:spLocks noGrp="1"/>
          </p:cNvSpPr>
          <p:nvPr>
            <p:ph type="body" sz="quarter" idx="21" hasCustomPrompt="1"/>
          </p:nvPr>
        </p:nvSpPr>
        <p:spPr>
          <a:xfrm>
            <a:off x="612775" y="5340349"/>
            <a:ext cx="5413375" cy="703141"/>
          </a:xfrm>
          <a:solidFill>
            <a:schemeClr val="bg1"/>
          </a:solidFill>
          <a:ln w="6350">
            <a:solidFill>
              <a:schemeClr val="accent2"/>
            </a:solidFill>
          </a:ln>
        </p:spPr>
        <p:txBody>
          <a:bodyPr anchor="ctr"/>
          <a:lstStyle>
            <a:lvl1pPr marL="534988" indent="-349250">
              <a:spcBef>
                <a:spcPts val="0"/>
              </a:spcBef>
              <a:buClr>
                <a:schemeClr val="accent2"/>
              </a:buClr>
              <a:buFont typeface="+mj-lt"/>
              <a:buAutoNum type="arabicPeriod" startAt="5"/>
              <a:tabLst/>
              <a:defRPr sz="2000"/>
            </a:lvl1pPr>
          </a:lstStyle>
          <a:p>
            <a:pPr lvl="0"/>
            <a:r>
              <a:rPr lang="en-US"/>
              <a:t>Edit Master text styles</a:t>
            </a:r>
          </a:p>
        </p:txBody>
      </p:sp>
      <p:sp>
        <p:nvSpPr>
          <p:cNvPr id="20" name="Text Placeholder 8">
            <a:extLst>
              <a:ext uri="{FF2B5EF4-FFF2-40B4-BE49-F238E27FC236}">
                <a16:creationId xmlns:a16="http://schemas.microsoft.com/office/drawing/2014/main" id="{38E5A2B6-6317-F64F-A8E4-CE3F00ADEC25}"/>
              </a:ext>
            </a:extLst>
          </p:cNvPr>
          <p:cNvSpPr>
            <a:spLocks noGrp="1"/>
          </p:cNvSpPr>
          <p:nvPr>
            <p:ph type="body" sz="quarter" idx="22" hasCustomPrompt="1"/>
          </p:nvPr>
        </p:nvSpPr>
        <p:spPr>
          <a:xfrm>
            <a:off x="6152210" y="5340349"/>
            <a:ext cx="5413375" cy="703141"/>
          </a:xfrm>
          <a:solidFill>
            <a:schemeClr val="bg1"/>
          </a:solidFill>
          <a:ln w="6350">
            <a:solidFill>
              <a:schemeClr val="accent2"/>
            </a:solidFill>
          </a:ln>
        </p:spPr>
        <p:txBody>
          <a:bodyPr anchor="ctr"/>
          <a:lstStyle>
            <a:lvl1pPr marL="534988" indent="-349250">
              <a:spcBef>
                <a:spcPts val="0"/>
              </a:spcBef>
              <a:buClr>
                <a:schemeClr val="accent2"/>
              </a:buClr>
              <a:buFont typeface="+mj-lt"/>
              <a:buAutoNum type="arabicPeriod" startAt="10"/>
              <a:tabLst/>
              <a:defRPr sz="2000"/>
            </a:lvl1pPr>
          </a:lstStyle>
          <a:p>
            <a:pPr lvl="0"/>
            <a:r>
              <a:rPr lang="en-US"/>
              <a:t>Edit Master text styles</a:t>
            </a:r>
          </a:p>
        </p:txBody>
      </p:sp>
      <p:sp>
        <p:nvSpPr>
          <p:cNvPr id="21" name="Text Placeholder 8">
            <a:extLst>
              <a:ext uri="{FF2B5EF4-FFF2-40B4-BE49-F238E27FC236}">
                <a16:creationId xmlns:a16="http://schemas.microsoft.com/office/drawing/2014/main" id="{49765C88-1A56-E644-80D8-5B1621F1C078}"/>
              </a:ext>
            </a:extLst>
          </p:cNvPr>
          <p:cNvSpPr>
            <a:spLocks noGrp="1"/>
          </p:cNvSpPr>
          <p:nvPr>
            <p:ph type="body" sz="quarter" idx="23" hasCustomPrompt="1"/>
          </p:nvPr>
        </p:nvSpPr>
        <p:spPr>
          <a:xfrm>
            <a:off x="612775" y="2052017"/>
            <a:ext cx="5413375" cy="703141"/>
          </a:xfrm>
          <a:solidFill>
            <a:schemeClr val="bg1"/>
          </a:solidFill>
          <a:ln w="6350">
            <a:solidFill>
              <a:schemeClr val="accent2"/>
            </a:solidFill>
          </a:ln>
        </p:spPr>
        <p:txBody>
          <a:bodyPr anchor="ctr"/>
          <a:lstStyle>
            <a:lvl1pPr marL="534988" indent="-349250">
              <a:spcBef>
                <a:spcPts val="0"/>
              </a:spcBef>
              <a:buClr>
                <a:schemeClr val="accent2"/>
              </a:buClr>
              <a:buFont typeface="+mj-lt"/>
              <a:buAutoNum type="arabicPeriod"/>
              <a:tabLst/>
              <a:defRPr sz="2000"/>
            </a:lvl1pPr>
          </a:lstStyle>
          <a:p>
            <a:pPr lvl="0"/>
            <a:r>
              <a:rPr lang="en-US"/>
              <a:t>Edit Master text styles</a:t>
            </a:r>
          </a:p>
        </p:txBody>
      </p:sp>
      <p:pic>
        <p:nvPicPr>
          <p:cNvPr id="25" name="Picture 24">
            <a:extLst>
              <a:ext uri="{FF2B5EF4-FFF2-40B4-BE49-F238E27FC236}">
                <a16:creationId xmlns:a16="http://schemas.microsoft.com/office/drawing/2014/main" id="{7F112C65-AC0E-5C44-BFD7-1D0C59AE41E7}"/>
              </a:ext>
            </a:extLst>
          </p:cNvPr>
          <p:cNvPicPr>
            <a:picLocks/>
          </p:cNvPicPr>
          <p:nvPr userDrawn="1"/>
        </p:nvPicPr>
        <p:blipFill>
          <a:blip r:embed="rId2"/>
          <a:srcRect/>
          <a:stretch/>
        </p:blipFill>
        <p:spPr>
          <a:xfrm>
            <a:off x="0" y="486082"/>
            <a:ext cx="360000" cy="900000"/>
          </a:xfrm>
          <a:prstGeom prst="rect">
            <a:avLst/>
          </a:prstGeom>
        </p:spPr>
      </p:pic>
    </p:spTree>
    <p:extLst>
      <p:ext uri="{BB962C8B-B14F-4D97-AF65-F5344CB8AC3E}">
        <p14:creationId xmlns:p14="http://schemas.microsoft.com/office/powerpoint/2010/main" val="3162079847"/>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eal Speaker">
    <p:bg>
      <p:bgPr>
        <a:solidFill>
          <a:schemeClr val="accent1"/>
        </a:solidFill>
        <a:effectLst/>
      </p:bgPr>
    </p:bg>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67327BC-528E-054E-9501-FD48E7423A84}"/>
              </a:ext>
            </a:extLst>
          </p:cNvPr>
          <p:cNvSpPr>
            <a:spLocks noGrp="1"/>
          </p:cNvSpPr>
          <p:nvPr>
            <p:ph type="body" sz="quarter" idx="13" hasCustomPrompt="1"/>
          </p:nvPr>
        </p:nvSpPr>
        <p:spPr>
          <a:xfrm>
            <a:off x="782882" y="3520655"/>
            <a:ext cx="9309100" cy="583956"/>
          </a:xfrm>
        </p:spPr>
        <p:txBody>
          <a:bodyPr/>
          <a:lstStyle>
            <a:lvl1pPr marL="0" indent="0">
              <a:buNone/>
              <a:defRPr>
                <a:solidFill>
                  <a:schemeClr val="bg1"/>
                </a:solidFill>
              </a:defRPr>
            </a:lvl1pPr>
          </a:lstStyle>
          <a:p>
            <a:pPr lvl="0"/>
            <a:r>
              <a:rPr lang="en-US"/>
              <a:t>Click to add job title</a:t>
            </a:r>
          </a:p>
        </p:txBody>
      </p:sp>
      <p:sp>
        <p:nvSpPr>
          <p:cNvPr id="12" name="Text Placeholder 11">
            <a:extLst>
              <a:ext uri="{FF2B5EF4-FFF2-40B4-BE49-F238E27FC236}">
                <a16:creationId xmlns:a16="http://schemas.microsoft.com/office/drawing/2014/main" id="{5F5C18E4-AD98-0140-9A39-F147796ADC6E}"/>
              </a:ext>
            </a:extLst>
          </p:cNvPr>
          <p:cNvSpPr>
            <a:spLocks noGrp="1"/>
          </p:cNvSpPr>
          <p:nvPr>
            <p:ph type="body" sz="quarter" idx="14" hasCustomPrompt="1"/>
          </p:nvPr>
        </p:nvSpPr>
        <p:spPr>
          <a:xfrm>
            <a:off x="782638" y="2630488"/>
            <a:ext cx="9309100" cy="790575"/>
          </a:xfrm>
        </p:spPr>
        <p:txBody>
          <a:bodyPr/>
          <a:lstStyle>
            <a:lvl1pPr marL="0" indent="0">
              <a:buNone/>
              <a:defRPr sz="5400">
                <a:solidFill>
                  <a:schemeClr val="bg1"/>
                </a:solidFill>
              </a:defRPr>
            </a:lvl1pPr>
          </a:lstStyle>
          <a:p>
            <a:pPr lvl="0"/>
            <a:r>
              <a:rPr lang="en-US"/>
              <a:t>Add speaker name</a:t>
            </a:r>
          </a:p>
        </p:txBody>
      </p:sp>
      <p:pic>
        <p:nvPicPr>
          <p:cNvPr id="10" name="Picture 9">
            <a:extLst>
              <a:ext uri="{FF2B5EF4-FFF2-40B4-BE49-F238E27FC236}">
                <a16:creationId xmlns:a16="http://schemas.microsoft.com/office/drawing/2014/main" id="{ED95C379-AC06-624A-A7CC-754BBB6F1EC9}"/>
              </a:ext>
            </a:extLst>
          </p:cNvPr>
          <p:cNvPicPr>
            <a:picLocks noChangeAspect="1"/>
          </p:cNvPicPr>
          <p:nvPr userDrawn="1"/>
        </p:nvPicPr>
        <p:blipFill>
          <a:blip r:embed="rId2"/>
          <a:stretch>
            <a:fillRect/>
          </a:stretch>
        </p:blipFill>
        <p:spPr>
          <a:xfrm>
            <a:off x="782882" y="1497946"/>
            <a:ext cx="1038380" cy="1038380"/>
          </a:xfrm>
          <a:prstGeom prst="rect">
            <a:avLst/>
          </a:prstGeom>
        </p:spPr>
      </p:pic>
    </p:spTree>
    <p:extLst>
      <p:ext uri="{BB962C8B-B14F-4D97-AF65-F5344CB8AC3E}">
        <p14:creationId xmlns:p14="http://schemas.microsoft.com/office/powerpoint/2010/main" val="381633643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White Divider">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B8ECE0F-1740-4246-BBAB-B9B28FDA1996}" type="datetime1">
              <a:rPr lang="en-GB" smtClean="0"/>
              <a:t>20/08/2025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sp>
        <p:nvSpPr>
          <p:cNvPr id="6" name="Text Placeholder 5">
            <a:extLst>
              <a:ext uri="{FF2B5EF4-FFF2-40B4-BE49-F238E27FC236}">
                <a16:creationId xmlns:a16="http://schemas.microsoft.com/office/drawing/2014/main" id="{467327BC-528E-054E-9501-FD48E7423A84}"/>
              </a:ext>
            </a:extLst>
          </p:cNvPr>
          <p:cNvSpPr>
            <a:spLocks noGrp="1"/>
          </p:cNvSpPr>
          <p:nvPr>
            <p:ph type="body" sz="quarter" idx="13" hasCustomPrompt="1"/>
          </p:nvPr>
        </p:nvSpPr>
        <p:spPr>
          <a:xfrm>
            <a:off x="782882" y="3520655"/>
            <a:ext cx="9309100" cy="583956"/>
          </a:xfrm>
        </p:spPr>
        <p:txBody>
          <a:bodyPr/>
          <a:lstStyle>
            <a:lvl1pPr marL="0" indent="0">
              <a:buNone/>
              <a:defRPr>
                <a:solidFill>
                  <a:schemeClr val="tx1"/>
                </a:solidFill>
              </a:defRPr>
            </a:lvl1pPr>
          </a:lstStyle>
          <a:p>
            <a:pPr lvl="0"/>
            <a:r>
              <a:rPr lang="en-US"/>
              <a:t>Use for subheading (or delete)</a:t>
            </a:r>
          </a:p>
        </p:txBody>
      </p:sp>
      <p:sp>
        <p:nvSpPr>
          <p:cNvPr id="12" name="Text Placeholder 11">
            <a:extLst>
              <a:ext uri="{FF2B5EF4-FFF2-40B4-BE49-F238E27FC236}">
                <a16:creationId xmlns:a16="http://schemas.microsoft.com/office/drawing/2014/main" id="{5F5C18E4-AD98-0140-9A39-F147796ADC6E}"/>
              </a:ext>
            </a:extLst>
          </p:cNvPr>
          <p:cNvSpPr>
            <a:spLocks noGrp="1"/>
          </p:cNvSpPr>
          <p:nvPr>
            <p:ph type="body" sz="quarter" idx="14" hasCustomPrompt="1"/>
          </p:nvPr>
        </p:nvSpPr>
        <p:spPr>
          <a:xfrm>
            <a:off x="782638" y="2630488"/>
            <a:ext cx="9309100" cy="790575"/>
          </a:xfrm>
        </p:spPr>
        <p:txBody>
          <a:bodyPr/>
          <a:lstStyle>
            <a:lvl1pPr marL="0" indent="0">
              <a:buNone/>
              <a:defRPr sz="5400">
                <a:solidFill>
                  <a:schemeClr val="accent1"/>
                </a:solidFill>
              </a:defRPr>
            </a:lvl1pPr>
          </a:lstStyle>
          <a:p>
            <a:pPr lvl="0"/>
            <a:r>
              <a:rPr lang="en-US"/>
              <a:t>Divider page heading</a:t>
            </a:r>
          </a:p>
        </p:txBody>
      </p:sp>
      <p:pic>
        <p:nvPicPr>
          <p:cNvPr id="9" name="Picture 8">
            <a:extLst>
              <a:ext uri="{FF2B5EF4-FFF2-40B4-BE49-F238E27FC236}">
                <a16:creationId xmlns:a16="http://schemas.microsoft.com/office/drawing/2014/main" id="{087A8B1B-8F8D-1A48-A60E-96CFC6B56849}"/>
              </a:ext>
            </a:extLst>
          </p:cNvPr>
          <p:cNvPicPr preferRelativeResize="0">
            <a:picLocks/>
          </p:cNvPicPr>
          <p:nvPr userDrawn="1"/>
        </p:nvPicPr>
        <p:blipFill>
          <a:blip r:embed="rId2"/>
          <a:srcRect/>
          <a:stretch/>
        </p:blipFill>
        <p:spPr>
          <a:xfrm>
            <a:off x="0" y="1141200"/>
            <a:ext cx="360000" cy="5760000"/>
          </a:xfrm>
          <a:prstGeom prst="rect">
            <a:avLst/>
          </a:prstGeom>
        </p:spPr>
      </p:pic>
    </p:spTree>
    <p:extLst>
      <p:ext uri="{BB962C8B-B14F-4D97-AF65-F5344CB8AC3E}">
        <p14:creationId xmlns:p14="http://schemas.microsoft.com/office/powerpoint/2010/main" val="395426652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eal Divider">
    <p:bg>
      <p:bgPr>
        <a:solidFill>
          <a:schemeClr val="accent1"/>
        </a:solidFill>
        <a:effectLst/>
      </p:bgPr>
    </p:bg>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67327BC-528E-054E-9501-FD48E7423A84}"/>
              </a:ext>
            </a:extLst>
          </p:cNvPr>
          <p:cNvSpPr>
            <a:spLocks noGrp="1"/>
          </p:cNvSpPr>
          <p:nvPr>
            <p:ph type="body" sz="quarter" idx="13" hasCustomPrompt="1"/>
          </p:nvPr>
        </p:nvSpPr>
        <p:spPr>
          <a:xfrm>
            <a:off x="782882" y="3520655"/>
            <a:ext cx="9309100" cy="583956"/>
          </a:xfrm>
        </p:spPr>
        <p:txBody>
          <a:bodyPr/>
          <a:lstStyle>
            <a:lvl1pPr marL="0" indent="0">
              <a:buNone/>
              <a:defRPr>
                <a:solidFill>
                  <a:schemeClr val="bg1"/>
                </a:solidFill>
              </a:defRPr>
            </a:lvl1pPr>
          </a:lstStyle>
          <a:p>
            <a:pPr lvl="0"/>
            <a:r>
              <a:rPr lang="en-US"/>
              <a:t>Use for subheading (or delete)</a:t>
            </a:r>
          </a:p>
        </p:txBody>
      </p:sp>
      <p:sp>
        <p:nvSpPr>
          <p:cNvPr id="12" name="Text Placeholder 11">
            <a:extLst>
              <a:ext uri="{FF2B5EF4-FFF2-40B4-BE49-F238E27FC236}">
                <a16:creationId xmlns:a16="http://schemas.microsoft.com/office/drawing/2014/main" id="{5F5C18E4-AD98-0140-9A39-F147796ADC6E}"/>
              </a:ext>
            </a:extLst>
          </p:cNvPr>
          <p:cNvSpPr>
            <a:spLocks noGrp="1"/>
          </p:cNvSpPr>
          <p:nvPr>
            <p:ph type="body" sz="quarter" idx="14" hasCustomPrompt="1"/>
          </p:nvPr>
        </p:nvSpPr>
        <p:spPr>
          <a:xfrm>
            <a:off x="782638" y="2630488"/>
            <a:ext cx="9309100" cy="790575"/>
          </a:xfrm>
        </p:spPr>
        <p:txBody>
          <a:bodyPr/>
          <a:lstStyle>
            <a:lvl1pPr marL="0" indent="0">
              <a:buNone/>
              <a:defRPr sz="5400">
                <a:solidFill>
                  <a:schemeClr val="bg1"/>
                </a:solidFill>
              </a:defRPr>
            </a:lvl1pPr>
          </a:lstStyle>
          <a:p>
            <a:pPr lvl="0"/>
            <a:r>
              <a:rPr lang="en-US"/>
              <a:t>Divider page heading</a:t>
            </a:r>
          </a:p>
        </p:txBody>
      </p:sp>
    </p:spTree>
    <p:extLst>
      <p:ext uri="{BB962C8B-B14F-4D97-AF65-F5344CB8AC3E}">
        <p14:creationId xmlns:p14="http://schemas.microsoft.com/office/powerpoint/2010/main" val="213220396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Violet Divider">
    <p:bg>
      <p:bgPr>
        <a:solidFill>
          <a:srgbClr val="9560A4"/>
        </a:solidFill>
        <a:effectLst/>
      </p:bgPr>
    </p:bg>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67327BC-528E-054E-9501-FD48E7423A84}"/>
              </a:ext>
            </a:extLst>
          </p:cNvPr>
          <p:cNvSpPr>
            <a:spLocks noGrp="1"/>
          </p:cNvSpPr>
          <p:nvPr>
            <p:ph type="body" sz="quarter" idx="13" hasCustomPrompt="1"/>
          </p:nvPr>
        </p:nvSpPr>
        <p:spPr>
          <a:xfrm>
            <a:off x="782882" y="3520655"/>
            <a:ext cx="9309100" cy="583956"/>
          </a:xfrm>
        </p:spPr>
        <p:txBody>
          <a:bodyPr/>
          <a:lstStyle>
            <a:lvl1pPr marL="0" indent="0">
              <a:buNone/>
              <a:defRPr>
                <a:solidFill>
                  <a:schemeClr val="bg1"/>
                </a:solidFill>
              </a:defRPr>
            </a:lvl1pPr>
          </a:lstStyle>
          <a:p>
            <a:pPr lvl="0"/>
            <a:r>
              <a:rPr lang="en-US"/>
              <a:t>Use for subheading (or delete)</a:t>
            </a:r>
          </a:p>
        </p:txBody>
      </p:sp>
      <p:sp>
        <p:nvSpPr>
          <p:cNvPr id="12" name="Text Placeholder 11">
            <a:extLst>
              <a:ext uri="{FF2B5EF4-FFF2-40B4-BE49-F238E27FC236}">
                <a16:creationId xmlns:a16="http://schemas.microsoft.com/office/drawing/2014/main" id="{5F5C18E4-AD98-0140-9A39-F147796ADC6E}"/>
              </a:ext>
            </a:extLst>
          </p:cNvPr>
          <p:cNvSpPr>
            <a:spLocks noGrp="1"/>
          </p:cNvSpPr>
          <p:nvPr>
            <p:ph type="body" sz="quarter" idx="14" hasCustomPrompt="1"/>
          </p:nvPr>
        </p:nvSpPr>
        <p:spPr>
          <a:xfrm>
            <a:off x="782638" y="2630488"/>
            <a:ext cx="9309100" cy="790575"/>
          </a:xfrm>
        </p:spPr>
        <p:txBody>
          <a:bodyPr/>
          <a:lstStyle>
            <a:lvl1pPr marL="0" indent="0">
              <a:buNone/>
              <a:defRPr sz="5400">
                <a:solidFill>
                  <a:schemeClr val="bg1"/>
                </a:solidFill>
              </a:defRPr>
            </a:lvl1pPr>
          </a:lstStyle>
          <a:p>
            <a:pPr lvl="0"/>
            <a:r>
              <a:rPr lang="en-US"/>
              <a:t>Divider page heading</a:t>
            </a:r>
          </a:p>
        </p:txBody>
      </p:sp>
    </p:spTree>
    <p:extLst>
      <p:ext uri="{BB962C8B-B14F-4D97-AF65-F5344CB8AC3E}">
        <p14:creationId xmlns:p14="http://schemas.microsoft.com/office/powerpoint/2010/main" val="75885334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Yellow Divider">
    <p:bg>
      <p:bgPr>
        <a:solidFill>
          <a:schemeClr val="accent4"/>
        </a:solidFill>
        <a:effectLst/>
      </p:bgPr>
    </p:bg>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67327BC-528E-054E-9501-FD48E7423A84}"/>
              </a:ext>
            </a:extLst>
          </p:cNvPr>
          <p:cNvSpPr>
            <a:spLocks noGrp="1"/>
          </p:cNvSpPr>
          <p:nvPr>
            <p:ph type="body" sz="quarter" idx="13" hasCustomPrompt="1"/>
          </p:nvPr>
        </p:nvSpPr>
        <p:spPr>
          <a:xfrm>
            <a:off x="782882" y="3520655"/>
            <a:ext cx="9309100" cy="583956"/>
          </a:xfrm>
        </p:spPr>
        <p:txBody>
          <a:bodyPr/>
          <a:lstStyle>
            <a:lvl1pPr marL="0" indent="0">
              <a:buNone/>
              <a:defRPr>
                <a:solidFill>
                  <a:schemeClr val="bg1"/>
                </a:solidFill>
              </a:defRPr>
            </a:lvl1pPr>
          </a:lstStyle>
          <a:p>
            <a:pPr lvl="0"/>
            <a:r>
              <a:rPr lang="en-US"/>
              <a:t>Use for subheading (or delete)</a:t>
            </a:r>
          </a:p>
        </p:txBody>
      </p:sp>
      <p:sp>
        <p:nvSpPr>
          <p:cNvPr id="12" name="Text Placeholder 11">
            <a:extLst>
              <a:ext uri="{FF2B5EF4-FFF2-40B4-BE49-F238E27FC236}">
                <a16:creationId xmlns:a16="http://schemas.microsoft.com/office/drawing/2014/main" id="{5F5C18E4-AD98-0140-9A39-F147796ADC6E}"/>
              </a:ext>
            </a:extLst>
          </p:cNvPr>
          <p:cNvSpPr>
            <a:spLocks noGrp="1"/>
          </p:cNvSpPr>
          <p:nvPr>
            <p:ph type="body" sz="quarter" idx="14" hasCustomPrompt="1"/>
          </p:nvPr>
        </p:nvSpPr>
        <p:spPr>
          <a:xfrm>
            <a:off x="782638" y="2630488"/>
            <a:ext cx="9309100" cy="790575"/>
          </a:xfrm>
        </p:spPr>
        <p:txBody>
          <a:bodyPr/>
          <a:lstStyle>
            <a:lvl1pPr marL="0" indent="0">
              <a:buNone/>
              <a:defRPr sz="5400">
                <a:solidFill>
                  <a:schemeClr val="accent1"/>
                </a:solidFill>
              </a:defRPr>
            </a:lvl1pPr>
          </a:lstStyle>
          <a:p>
            <a:pPr lvl="0"/>
            <a:r>
              <a:rPr lang="en-US"/>
              <a:t>Divider page heading</a:t>
            </a:r>
          </a:p>
        </p:txBody>
      </p:sp>
    </p:spTree>
    <p:extLst>
      <p:ext uri="{BB962C8B-B14F-4D97-AF65-F5344CB8AC3E}">
        <p14:creationId xmlns:p14="http://schemas.microsoft.com/office/powerpoint/2010/main" val="115028446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Yellow-Coral Divider [Large Photo]">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3F33B95F-AB2B-534C-8E99-ACC1691728AB}"/>
              </a:ext>
            </a:extLst>
          </p:cNvPr>
          <p:cNvSpPr>
            <a:spLocks noGrp="1"/>
          </p:cNvSpPr>
          <p:nvPr>
            <p:ph type="pic" sz="quarter" idx="10" hasCustomPrompt="1"/>
          </p:nvPr>
        </p:nvSpPr>
        <p:spPr>
          <a:xfrm>
            <a:off x="0" y="-1588"/>
            <a:ext cx="12192000" cy="6859588"/>
          </a:xfrm>
          <a:solidFill>
            <a:schemeClr val="tx1">
              <a:lumMod val="40000"/>
              <a:lumOff val="60000"/>
            </a:schemeClr>
          </a:solidFill>
        </p:spPr>
        <p:txBody>
          <a:bodyPr anchor="ctr"/>
          <a:lstStyle>
            <a:lvl1pPr marL="0" indent="0" algn="ctr">
              <a:buNone/>
              <a:defRPr/>
            </a:lvl1pPr>
          </a:lstStyle>
          <a:p>
            <a:r>
              <a:rPr lang="en-US"/>
              <a:t>Click to insert photograph </a:t>
            </a:r>
          </a:p>
        </p:txBody>
      </p:sp>
      <p:sp>
        <p:nvSpPr>
          <p:cNvPr id="12" name="Title 1">
            <a:extLst>
              <a:ext uri="{FF2B5EF4-FFF2-40B4-BE49-F238E27FC236}">
                <a16:creationId xmlns:a16="http://schemas.microsoft.com/office/drawing/2014/main" id="{F918F6AD-2429-2B47-9723-64F8DF31E618}"/>
              </a:ext>
            </a:extLst>
          </p:cNvPr>
          <p:cNvSpPr>
            <a:spLocks noGrp="1"/>
          </p:cNvSpPr>
          <p:nvPr>
            <p:ph type="ctrTitle" hasCustomPrompt="1"/>
          </p:nvPr>
        </p:nvSpPr>
        <p:spPr>
          <a:xfrm>
            <a:off x="782882" y="3988725"/>
            <a:ext cx="6770857" cy="670312"/>
          </a:xfrm>
        </p:spPr>
        <p:txBody>
          <a:bodyPr wrap="square" anchor="t">
            <a:spAutoFit/>
          </a:bodyPr>
          <a:lstStyle>
            <a:lvl1pPr algn="l">
              <a:lnSpc>
                <a:spcPct val="75000"/>
              </a:lnSpc>
              <a:defRPr sz="4800" b="0">
                <a:solidFill>
                  <a:schemeClr val="bg2"/>
                </a:solidFill>
              </a:defRPr>
            </a:lvl1pPr>
          </a:lstStyle>
          <a:p>
            <a:r>
              <a:rPr lang="en-US"/>
              <a:t>Click to add message here</a:t>
            </a:r>
          </a:p>
        </p:txBody>
      </p:sp>
      <p:pic>
        <p:nvPicPr>
          <p:cNvPr id="5" name="Picture 4">
            <a:extLst>
              <a:ext uri="{FF2B5EF4-FFF2-40B4-BE49-F238E27FC236}">
                <a16:creationId xmlns:a16="http://schemas.microsoft.com/office/drawing/2014/main" id="{FA25D1F4-78EB-DC42-ADE3-AB3678E7641E}"/>
              </a:ext>
            </a:extLst>
          </p:cNvPr>
          <p:cNvPicPr preferRelativeResize="0">
            <a:picLocks/>
          </p:cNvPicPr>
          <p:nvPr userDrawn="1"/>
        </p:nvPicPr>
        <p:blipFill>
          <a:blip r:embed="rId2"/>
          <a:srcRect/>
          <a:stretch/>
        </p:blipFill>
        <p:spPr>
          <a:xfrm>
            <a:off x="0" y="1141200"/>
            <a:ext cx="360000" cy="5760000"/>
          </a:xfrm>
          <a:prstGeom prst="rect">
            <a:avLst/>
          </a:prstGeom>
        </p:spPr>
      </p:pic>
    </p:spTree>
    <p:extLst>
      <p:ext uri="{BB962C8B-B14F-4D97-AF65-F5344CB8AC3E}">
        <p14:creationId xmlns:p14="http://schemas.microsoft.com/office/powerpoint/2010/main" val="81592677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Yellow-Coral Content [Option 1]">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1"/>
                </a:solidFill>
              </a:defRPr>
            </a:lvl1pPr>
          </a:lstStyle>
          <a:p>
            <a:r>
              <a:rPr lang="en-US"/>
              <a:t>Click to edit title of slide</a:t>
            </a:r>
          </a:p>
        </p:txBody>
      </p:sp>
      <p:sp>
        <p:nvSpPr>
          <p:cNvPr id="3" name="Content Placeholder 2"/>
          <p:cNvSpPr>
            <a:spLocks noGrp="1"/>
          </p:cNvSpPr>
          <p:nvPr>
            <p:ph idx="1" hasCustomPrompt="1"/>
          </p:nvPr>
        </p:nvSpPr>
        <p:spPr>
          <a:xfrm>
            <a:off x="612000" y="2152891"/>
            <a:ext cx="11018025" cy="3723802"/>
          </a:xfrm>
        </p:spPr>
        <p:txBody>
          <a:bodyPr/>
          <a:lstStyle>
            <a:lvl1pPr>
              <a:buClr>
                <a:srgbClr val="E98276"/>
              </a:buClr>
              <a:defRPr/>
            </a:lvl1pPr>
            <a:lvl2pPr>
              <a:buClr>
                <a:srgbClr val="E98276"/>
              </a:buClr>
              <a:defRPr/>
            </a:lvl2pPr>
            <a:lvl3pPr>
              <a:buClr>
                <a:srgbClr val="E98276"/>
              </a:buClr>
              <a:defRPr/>
            </a:lvl3pPr>
            <a:lvl4pPr>
              <a:buClr>
                <a:srgbClr val="E98276"/>
              </a:buClr>
              <a:defRPr/>
            </a:lvl4pPr>
          </a:lstStyle>
          <a:p>
            <a:pPr lvl="0"/>
            <a:r>
              <a:rPr lang="en-US"/>
              <a:t>Edit Master text styles</a:t>
            </a:r>
          </a:p>
          <a:p>
            <a:pPr lvl="1"/>
            <a:r>
              <a:rPr lang="en-US"/>
              <a:t>Second level</a:t>
            </a:r>
          </a:p>
          <a:p>
            <a:pPr lvl="2"/>
            <a:r>
              <a:rPr lang="en-US"/>
              <a:t>Third level</a:t>
            </a:r>
          </a:p>
          <a:p>
            <a:pPr lvl="3"/>
            <a:r>
              <a:rPr lang="en-US"/>
              <a:t>Fourth level</a:t>
            </a:r>
          </a:p>
        </p:txBody>
      </p:sp>
      <p:sp>
        <p:nvSpPr>
          <p:cNvPr id="4" name="Date Placeholder 3"/>
          <p:cNvSpPr>
            <a:spLocks noGrp="1"/>
          </p:cNvSpPr>
          <p:nvPr>
            <p:ph type="dt" sz="half" idx="10"/>
          </p:nvPr>
        </p:nvSpPr>
        <p:spPr/>
        <p:txBody>
          <a:bodyPr/>
          <a:lstStyle/>
          <a:p>
            <a:fld id="{7906B605-CB23-A040-A8D0-55A062F93C0C}" type="datetime1">
              <a:rPr lang="en-GB" smtClean="0"/>
              <a:t>20/08/2025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sp>
        <p:nvSpPr>
          <p:cNvPr id="10" name="Text Placeholder 9">
            <a:extLst>
              <a:ext uri="{FF2B5EF4-FFF2-40B4-BE49-F238E27FC236}">
                <a16:creationId xmlns:a16="http://schemas.microsoft.com/office/drawing/2014/main" id="{72FA0510-F413-0C4D-B3FA-132AA6CF85EA}"/>
              </a:ext>
            </a:extLst>
          </p:cNvPr>
          <p:cNvSpPr>
            <a:spLocks noGrp="1"/>
          </p:cNvSpPr>
          <p:nvPr>
            <p:ph type="body" sz="quarter" idx="13" hasCustomPrompt="1"/>
          </p:nvPr>
        </p:nvSpPr>
        <p:spPr>
          <a:xfrm>
            <a:off x="612775" y="1620000"/>
            <a:ext cx="11008469" cy="447675"/>
          </a:xfrm>
        </p:spPr>
        <p:txBody>
          <a:bodyPr/>
          <a:lstStyle>
            <a:lvl1pPr marL="0" indent="0">
              <a:spcBef>
                <a:spcPts val="0"/>
              </a:spcBef>
              <a:buNone/>
              <a:defRPr>
                <a:solidFill>
                  <a:srgbClr val="E98276"/>
                </a:solidFill>
              </a:defRPr>
            </a:lvl1pPr>
            <a:lvl2pPr marL="457189" indent="0">
              <a:buNone/>
              <a:defRPr/>
            </a:lvl2pPr>
            <a:lvl3pPr marL="914377" indent="0">
              <a:buNone/>
              <a:defRPr/>
            </a:lvl3pPr>
            <a:lvl4pPr marL="1371566" indent="0">
              <a:buNone/>
              <a:defRPr/>
            </a:lvl4pPr>
            <a:lvl5pPr marL="1828755" indent="0">
              <a:buNone/>
              <a:defRPr/>
            </a:lvl5pPr>
          </a:lstStyle>
          <a:p>
            <a:pPr lvl="0"/>
            <a:r>
              <a:rPr lang="en-US"/>
              <a:t>Click to insert subtitle</a:t>
            </a:r>
          </a:p>
        </p:txBody>
      </p:sp>
      <p:pic>
        <p:nvPicPr>
          <p:cNvPr id="9" name="Picture 8">
            <a:extLst>
              <a:ext uri="{FF2B5EF4-FFF2-40B4-BE49-F238E27FC236}">
                <a16:creationId xmlns:a16="http://schemas.microsoft.com/office/drawing/2014/main" id="{97B9E2A9-7B7D-0749-8540-A6FCED108094}"/>
              </a:ext>
            </a:extLst>
          </p:cNvPr>
          <p:cNvPicPr preferRelativeResize="0">
            <a:picLocks/>
          </p:cNvPicPr>
          <p:nvPr userDrawn="1"/>
        </p:nvPicPr>
        <p:blipFill>
          <a:blip r:embed="rId2"/>
          <a:srcRect/>
          <a:stretch/>
        </p:blipFill>
        <p:spPr>
          <a:xfrm>
            <a:off x="0" y="486000"/>
            <a:ext cx="360000" cy="899089"/>
          </a:xfrm>
          <a:prstGeom prst="rect">
            <a:avLst/>
          </a:prstGeom>
        </p:spPr>
      </p:pic>
    </p:spTree>
    <p:extLst>
      <p:ext uri="{BB962C8B-B14F-4D97-AF65-F5344CB8AC3E}">
        <p14:creationId xmlns:p14="http://schemas.microsoft.com/office/powerpoint/2010/main" val="3798405332"/>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Yellow-Coral Content [Option 2]">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1"/>
                </a:solidFill>
              </a:defRPr>
            </a:lvl1pPr>
          </a:lstStyle>
          <a:p>
            <a:r>
              <a:rPr lang="en-US"/>
              <a:t>Click to edit title of slide</a:t>
            </a:r>
          </a:p>
        </p:txBody>
      </p:sp>
      <p:sp>
        <p:nvSpPr>
          <p:cNvPr id="3" name="Content Placeholder 2"/>
          <p:cNvSpPr>
            <a:spLocks noGrp="1"/>
          </p:cNvSpPr>
          <p:nvPr>
            <p:ph idx="1" hasCustomPrompt="1"/>
          </p:nvPr>
        </p:nvSpPr>
        <p:spPr>
          <a:xfrm>
            <a:off x="612000" y="1619999"/>
            <a:ext cx="10953585" cy="4320000"/>
          </a:xfrm>
        </p:spPr>
        <p:txBody>
          <a:bodyPr/>
          <a:lstStyle>
            <a:lvl1pPr>
              <a:buClr>
                <a:srgbClr val="E98276"/>
              </a:buClr>
              <a:defRPr/>
            </a:lvl1pPr>
            <a:lvl2pPr>
              <a:buClr>
                <a:srgbClr val="E98276"/>
              </a:buClr>
              <a:defRPr/>
            </a:lvl2pPr>
            <a:lvl3pPr>
              <a:buClr>
                <a:srgbClr val="E98276"/>
              </a:buClr>
              <a:defRPr/>
            </a:lvl3pPr>
            <a:lvl4pPr>
              <a:buClr>
                <a:srgbClr val="E98276"/>
              </a:buClr>
              <a:defRPr/>
            </a:lvl4pPr>
          </a:lstStyle>
          <a:p>
            <a:pPr lvl="0"/>
            <a:r>
              <a:rPr lang="en-US"/>
              <a:t>Edit Master text styles</a:t>
            </a:r>
          </a:p>
          <a:p>
            <a:pPr lvl="1"/>
            <a:r>
              <a:rPr lang="en-US"/>
              <a:t>Second level</a:t>
            </a:r>
          </a:p>
          <a:p>
            <a:pPr lvl="2"/>
            <a:r>
              <a:rPr lang="en-US"/>
              <a:t>Third level</a:t>
            </a:r>
          </a:p>
          <a:p>
            <a:pPr lvl="3"/>
            <a:r>
              <a:rPr lang="en-US"/>
              <a:t>Fourth level</a:t>
            </a:r>
          </a:p>
        </p:txBody>
      </p:sp>
      <p:sp>
        <p:nvSpPr>
          <p:cNvPr id="4" name="Date Placeholder 3"/>
          <p:cNvSpPr>
            <a:spLocks noGrp="1"/>
          </p:cNvSpPr>
          <p:nvPr>
            <p:ph type="dt" sz="half" idx="10"/>
          </p:nvPr>
        </p:nvSpPr>
        <p:spPr/>
        <p:txBody>
          <a:bodyPr/>
          <a:lstStyle/>
          <a:p>
            <a:fld id="{4B210417-ACD6-C74C-845A-CDF7FF7213B6}" type="datetime1">
              <a:rPr lang="en-GB" smtClean="0"/>
              <a:t>20/08/2025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pic>
        <p:nvPicPr>
          <p:cNvPr id="9" name="Picture 8">
            <a:extLst>
              <a:ext uri="{FF2B5EF4-FFF2-40B4-BE49-F238E27FC236}">
                <a16:creationId xmlns:a16="http://schemas.microsoft.com/office/drawing/2014/main" id="{F7421ACB-B951-6749-8926-6A233DFE990F}"/>
              </a:ext>
            </a:extLst>
          </p:cNvPr>
          <p:cNvPicPr preferRelativeResize="0">
            <a:picLocks/>
          </p:cNvPicPr>
          <p:nvPr userDrawn="1"/>
        </p:nvPicPr>
        <p:blipFill>
          <a:blip r:embed="rId2"/>
          <a:srcRect/>
          <a:stretch/>
        </p:blipFill>
        <p:spPr>
          <a:xfrm>
            <a:off x="0" y="486000"/>
            <a:ext cx="360000" cy="899089"/>
          </a:xfrm>
          <a:prstGeom prst="rect">
            <a:avLst/>
          </a:prstGeom>
        </p:spPr>
      </p:pic>
    </p:spTree>
    <p:extLst>
      <p:ext uri="{BB962C8B-B14F-4D97-AF65-F5344CB8AC3E}">
        <p14:creationId xmlns:p14="http://schemas.microsoft.com/office/powerpoint/2010/main" val="264491082"/>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Yellow-Coral Content [Option 3]">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1"/>
                </a:solidFill>
              </a:defRPr>
            </a:lvl1pPr>
          </a:lstStyle>
          <a:p>
            <a:r>
              <a:rPr lang="en-US"/>
              <a:t>Click to edit title of slide</a:t>
            </a:r>
          </a:p>
        </p:txBody>
      </p:sp>
      <p:sp>
        <p:nvSpPr>
          <p:cNvPr id="3" name="Content Placeholder 2"/>
          <p:cNvSpPr>
            <a:spLocks noGrp="1"/>
          </p:cNvSpPr>
          <p:nvPr>
            <p:ph idx="1" hasCustomPrompt="1"/>
          </p:nvPr>
        </p:nvSpPr>
        <p:spPr>
          <a:xfrm>
            <a:off x="612001" y="2168358"/>
            <a:ext cx="5359430" cy="3966223"/>
          </a:xfrm>
        </p:spPr>
        <p:txBody>
          <a:bodyPr/>
          <a:lstStyle>
            <a:lvl1pPr>
              <a:buClr>
                <a:srgbClr val="E98276"/>
              </a:buClr>
              <a:defRPr/>
            </a:lvl1pPr>
            <a:lvl2pPr>
              <a:buClr>
                <a:srgbClr val="E98276"/>
              </a:buClr>
              <a:defRPr/>
            </a:lvl2pPr>
            <a:lvl3pPr>
              <a:buClr>
                <a:srgbClr val="E98276"/>
              </a:buClr>
              <a:defRPr/>
            </a:lvl3pPr>
            <a:lvl4pPr>
              <a:buClr>
                <a:srgbClr val="E98276"/>
              </a:buClr>
              <a:defRPr/>
            </a:lvl4pPr>
          </a:lstStyle>
          <a:p>
            <a:pPr lvl="0"/>
            <a:r>
              <a:rPr lang="en-US"/>
              <a:t>Edit Master text styles</a:t>
            </a:r>
          </a:p>
          <a:p>
            <a:pPr lvl="1"/>
            <a:r>
              <a:rPr lang="en-US"/>
              <a:t>Second level</a:t>
            </a:r>
          </a:p>
          <a:p>
            <a:pPr lvl="2"/>
            <a:r>
              <a:rPr lang="en-US"/>
              <a:t>Third level</a:t>
            </a:r>
          </a:p>
          <a:p>
            <a:pPr lvl="3"/>
            <a:r>
              <a:rPr lang="en-US"/>
              <a:t>Fourth level</a:t>
            </a:r>
          </a:p>
        </p:txBody>
      </p:sp>
      <p:sp>
        <p:nvSpPr>
          <p:cNvPr id="4" name="Date Placeholder 3"/>
          <p:cNvSpPr>
            <a:spLocks noGrp="1"/>
          </p:cNvSpPr>
          <p:nvPr>
            <p:ph type="dt" sz="half" idx="10"/>
          </p:nvPr>
        </p:nvSpPr>
        <p:spPr/>
        <p:txBody>
          <a:bodyPr/>
          <a:lstStyle/>
          <a:p>
            <a:fld id="{3F68CD32-BE94-FA40-AE08-EBAC5A35EB49}" type="datetime1">
              <a:rPr lang="en-GB" smtClean="0"/>
              <a:t>20/08/2025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sp>
        <p:nvSpPr>
          <p:cNvPr id="10" name="Text Placeholder 9">
            <a:extLst>
              <a:ext uri="{FF2B5EF4-FFF2-40B4-BE49-F238E27FC236}">
                <a16:creationId xmlns:a16="http://schemas.microsoft.com/office/drawing/2014/main" id="{72FA0510-F413-0C4D-B3FA-132AA6CF85EA}"/>
              </a:ext>
            </a:extLst>
          </p:cNvPr>
          <p:cNvSpPr>
            <a:spLocks noGrp="1"/>
          </p:cNvSpPr>
          <p:nvPr>
            <p:ph type="body" sz="quarter" idx="13" hasCustomPrompt="1"/>
          </p:nvPr>
        </p:nvSpPr>
        <p:spPr>
          <a:xfrm>
            <a:off x="612776" y="1620000"/>
            <a:ext cx="5358656" cy="447675"/>
          </a:xfrm>
        </p:spPr>
        <p:txBody>
          <a:bodyPr/>
          <a:lstStyle>
            <a:lvl1pPr marL="0" indent="0">
              <a:spcBef>
                <a:spcPts val="0"/>
              </a:spcBef>
              <a:buNone/>
              <a:defRPr>
                <a:solidFill>
                  <a:srgbClr val="E98276"/>
                </a:solidFill>
              </a:defRPr>
            </a:lvl1pPr>
            <a:lvl2pPr marL="457189" indent="0">
              <a:buNone/>
              <a:defRPr/>
            </a:lvl2pPr>
            <a:lvl3pPr marL="914377" indent="0">
              <a:buNone/>
              <a:defRPr/>
            </a:lvl3pPr>
            <a:lvl4pPr marL="1371566" indent="0">
              <a:buNone/>
              <a:defRPr/>
            </a:lvl4pPr>
            <a:lvl5pPr marL="1828755" indent="0">
              <a:buNone/>
              <a:defRPr/>
            </a:lvl5pPr>
          </a:lstStyle>
          <a:p>
            <a:pPr lvl="0"/>
            <a:r>
              <a:rPr lang="en-US"/>
              <a:t>Click to insert subtitle</a:t>
            </a:r>
          </a:p>
        </p:txBody>
      </p:sp>
      <p:sp>
        <p:nvSpPr>
          <p:cNvPr id="13" name="Content Placeholder 2">
            <a:extLst>
              <a:ext uri="{FF2B5EF4-FFF2-40B4-BE49-F238E27FC236}">
                <a16:creationId xmlns:a16="http://schemas.microsoft.com/office/drawing/2014/main" id="{300197A0-7360-1241-8352-3605EEF025DE}"/>
              </a:ext>
            </a:extLst>
          </p:cNvPr>
          <p:cNvSpPr>
            <a:spLocks noGrp="1"/>
          </p:cNvSpPr>
          <p:nvPr>
            <p:ph idx="14" hasCustomPrompt="1"/>
          </p:nvPr>
        </p:nvSpPr>
        <p:spPr>
          <a:xfrm>
            <a:off x="6282104" y="2168358"/>
            <a:ext cx="5359430" cy="3966223"/>
          </a:xfrm>
        </p:spPr>
        <p:txBody>
          <a:bodyPr/>
          <a:lstStyle>
            <a:lvl1pPr>
              <a:buClr>
                <a:srgbClr val="E98276"/>
              </a:buClr>
              <a:defRPr/>
            </a:lvl1pPr>
            <a:lvl2pPr>
              <a:buClr>
                <a:srgbClr val="E98276"/>
              </a:buClr>
              <a:defRPr/>
            </a:lvl2pPr>
            <a:lvl3pPr>
              <a:buClr>
                <a:srgbClr val="E98276"/>
              </a:buClr>
              <a:defRPr/>
            </a:lvl3pPr>
            <a:lvl4pPr>
              <a:buClr>
                <a:srgbClr val="E98276"/>
              </a:buClr>
              <a:defRPr/>
            </a:lvl4pPr>
          </a:lstStyle>
          <a:p>
            <a:pPr lvl="0"/>
            <a:r>
              <a:rPr lang="en-US"/>
              <a:t>Edit Master text styles</a:t>
            </a:r>
          </a:p>
          <a:p>
            <a:pPr lvl="1"/>
            <a:r>
              <a:rPr lang="en-US"/>
              <a:t>Second level</a:t>
            </a:r>
          </a:p>
          <a:p>
            <a:pPr lvl="2"/>
            <a:r>
              <a:rPr lang="en-US"/>
              <a:t>Third level</a:t>
            </a:r>
          </a:p>
          <a:p>
            <a:pPr lvl="3"/>
            <a:r>
              <a:rPr lang="en-US"/>
              <a:t>Fourth level</a:t>
            </a:r>
          </a:p>
        </p:txBody>
      </p:sp>
      <p:sp>
        <p:nvSpPr>
          <p:cNvPr id="14" name="Text Placeholder 9">
            <a:extLst>
              <a:ext uri="{FF2B5EF4-FFF2-40B4-BE49-F238E27FC236}">
                <a16:creationId xmlns:a16="http://schemas.microsoft.com/office/drawing/2014/main" id="{E41714A7-844C-ED4C-92F7-3AF268258084}"/>
              </a:ext>
            </a:extLst>
          </p:cNvPr>
          <p:cNvSpPr>
            <a:spLocks noGrp="1"/>
          </p:cNvSpPr>
          <p:nvPr>
            <p:ph type="body" sz="quarter" idx="15" hasCustomPrompt="1"/>
          </p:nvPr>
        </p:nvSpPr>
        <p:spPr>
          <a:xfrm>
            <a:off x="6282879" y="1620000"/>
            <a:ext cx="5358656" cy="447675"/>
          </a:xfrm>
        </p:spPr>
        <p:txBody>
          <a:bodyPr/>
          <a:lstStyle>
            <a:lvl1pPr marL="0" indent="0">
              <a:spcBef>
                <a:spcPts val="0"/>
              </a:spcBef>
              <a:buNone/>
              <a:defRPr>
                <a:solidFill>
                  <a:srgbClr val="E98276"/>
                </a:solidFill>
              </a:defRPr>
            </a:lvl1pPr>
            <a:lvl2pPr marL="457189" indent="0">
              <a:buNone/>
              <a:defRPr/>
            </a:lvl2pPr>
            <a:lvl3pPr marL="914377" indent="0">
              <a:buNone/>
              <a:defRPr/>
            </a:lvl3pPr>
            <a:lvl4pPr marL="1371566" indent="0">
              <a:buNone/>
              <a:defRPr/>
            </a:lvl4pPr>
            <a:lvl5pPr marL="1828755" indent="0">
              <a:buNone/>
              <a:defRPr/>
            </a:lvl5pPr>
          </a:lstStyle>
          <a:p>
            <a:pPr lvl="0"/>
            <a:r>
              <a:rPr lang="en-US"/>
              <a:t>Click to insert subtitle</a:t>
            </a:r>
          </a:p>
        </p:txBody>
      </p:sp>
      <p:pic>
        <p:nvPicPr>
          <p:cNvPr id="12" name="Picture 11">
            <a:extLst>
              <a:ext uri="{FF2B5EF4-FFF2-40B4-BE49-F238E27FC236}">
                <a16:creationId xmlns:a16="http://schemas.microsoft.com/office/drawing/2014/main" id="{580A0D89-1EAF-A24D-8B59-9D7B4AC295E6}"/>
              </a:ext>
            </a:extLst>
          </p:cNvPr>
          <p:cNvPicPr preferRelativeResize="0">
            <a:picLocks/>
          </p:cNvPicPr>
          <p:nvPr userDrawn="1"/>
        </p:nvPicPr>
        <p:blipFill>
          <a:blip r:embed="rId2"/>
          <a:srcRect/>
          <a:stretch/>
        </p:blipFill>
        <p:spPr>
          <a:xfrm>
            <a:off x="0" y="486000"/>
            <a:ext cx="360000" cy="899089"/>
          </a:xfrm>
          <a:prstGeom prst="rect">
            <a:avLst/>
          </a:prstGeom>
        </p:spPr>
      </p:pic>
    </p:spTree>
    <p:extLst>
      <p:ext uri="{BB962C8B-B14F-4D97-AF65-F5344CB8AC3E}">
        <p14:creationId xmlns:p14="http://schemas.microsoft.com/office/powerpoint/2010/main" val="1415537077"/>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Yellow-Coral Content [Option 4]">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1"/>
                </a:solidFill>
              </a:defRPr>
            </a:lvl1pPr>
          </a:lstStyle>
          <a:p>
            <a:r>
              <a:rPr lang="en-US"/>
              <a:t>Click to edit title of slide</a:t>
            </a:r>
          </a:p>
        </p:txBody>
      </p:sp>
      <p:sp>
        <p:nvSpPr>
          <p:cNvPr id="3" name="Content Placeholder 2"/>
          <p:cNvSpPr>
            <a:spLocks noGrp="1"/>
          </p:cNvSpPr>
          <p:nvPr>
            <p:ph idx="1" hasCustomPrompt="1"/>
          </p:nvPr>
        </p:nvSpPr>
        <p:spPr>
          <a:xfrm>
            <a:off x="612001" y="1620000"/>
            <a:ext cx="5360400" cy="4560881"/>
          </a:xfrm>
        </p:spPr>
        <p:txBody>
          <a:bodyPr/>
          <a:lstStyle>
            <a:lvl1pPr>
              <a:buClr>
                <a:srgbClr val="E98276"/>
              </a:buClr>
              <a:defRPr/>
            </a:lvl1pPr>
            <a:lvl2pPr>
              <a:buClr>
                <a:srgbClr val="E98276"/>
              </a:buClr>
              <a:defRPr/>
            </a:lvl2pPr>
            <a:lvl3pPr>
              <a:buClr>
                <a:srgbClr val="E98276"/>
              </a:buClr>
              <a:defRPr/>
            </a:lvl3pPr>
            <a:lvl4pPr>
              <a:buClr>
                <a:srgbClr val="E98276"/>
              </a:buClr>
              <a:defRPr/>
            </a:lvl4pPr>
          </a:lstStyle>
          <a:p>
            <a:pPr lvl="0"/>
            <a:r>
              <a:rPr lang="en-US"/>
              <a:t>Edit Master text styles</a:t>
            </a:r>
          </a:p>
          <a:p>
            <a:pPr lvl="1"/>
            <a:r>
              <a:rPr lang="en-US"/>
              <a:t>Second level</a:t>
            </a:r>
          </a:p>
          <a:p>
            <a:pPr lvl="2"/>
            <a:r>
              <a:rPr lang="en-US"/>
              <a:t>Third level</a:t>
            </a:r>
          </a:p>
          <a:p>
            <a:pPr lvl="3"/>
            <a:r>
              <a:rPr lang="en-US"/>
              <a:t>Fourth level</a:t>
            </a:r>
          </a:p>
          <a:p>
            <a:pPr lvl="0"/>
            <a:endParaRPr lang="en-US"/>
          </a:p>
        </p:txBody>
      </p:sp>
      <p:sp>
        <p:nvSpPr>
          <p:cNvPr id="4" name="Date Placeholder 3"/>
          <p:cNvSpPr>
            <a:spLocks noGrp="1"/>
          </p:cNvSpPr>
          <p:nvPr>
            <p:ph type="dt" sz="half" idx="10"/>
          </p:nvPr>
        </p:nvSpPr>
        <p:spPr/>
        <p:txBody>
          <a:bodyPr/>
          <a:lstStyle/>
          <a:p>
            <a:fld id="{E37B75F7-A7EA-E941-9017-8CEB51F33829}" type="datetime1">
              <a:rPr lang="en-GB" smtClean="0"/>
              <a:t>20/08/2025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sp>
        <p:nvSpPr>
          <p:cNvPr id="13" name="Content Placeholder 2">
            <a:extLst>
              <a:ext uri="{FF2B5EF4-FFF2-40B4-BE49-F238E27FC236}">
                <a16:creationId xmlns:a16="http://schemas.microsoft.com/office/drawing/2014/main" id="{300197A0-7360-1241-8352-3605EEF025DE}"/>
              </a:ext>
            </a:extLst>
          </p:cNvPr>
          <p:cNvSpPr>
            <a:spLocks noGrp="1"/>
          </p:cNvSpPr>
          <p:nvPr>
            <p:ph idx="14" hasCustomPrompt="1"/>
          </p:nvPr>
        </p:nvSpPr>
        <p:spPr>
          <a:xfrm>
            <a:off x="6282104" y="1620000"/>
            <a:ext cx="5360400" cy="4560881"/>
          </a:xfrm>
        </p:spPr>
        <p:txBody>
          <a:bodyPr/>
          <a:lstStyle>
            <a:lvl1pPr>
              <a:buClr>
                <a:srgbClr val="E98276"/>
              </a:buClr>
              <a:defRPr/>
            </a:lvl1pPr>
            <a:lvl2pPr>
              <a:buClr>
                <a:srgbClr val="E98276"/>
              </a:buClr>
              <a:defRPr/>
            </a:lvl2pPr>
            <a:lvl3pPr>
              <a:buClr>
                <a:srgbClr val="E98276"/>
              </a:buClr>
              <a:defRPr/>
            </a:lvl3pPr>
            <a:lvl4pPr>
              <a:buClr>
                <a:srgbClr val="E98276"/>
              </a:buClr>
              <a:defRPr/>
            </a:lvl4pPr>
          </a:lstStyle>
          <a:p>
            <a:pPr lvl="0"/>
            <a:r>
              <a:rPr lang="en-US"/>
              <a:t>Edit Master text styles</a:t>
            </a:r>
          </a:p>
          <a:p>
            <a:pPr lvl="1"/>
            <a:r>
              <a:rPr lang="en-US"/>
              <a:t>Second level</a:t>
            </a:r>
          </a:p>
          <a:p>
            <a:pPr lvl="2"/>
            <a:r>
              <a:rPr lang="en-US"/>
              <a:t>Third level</a:t>
            </a:r>
          </a:p>
          <a:p>
            <a:pPr lvl="3"/>
            <a:r>
              <a:rPr lang="en-US"/>
              <a:t>Fourth level</a:t>
            </a:r>
          </a:p>
        </p:txBody>
      </p:sp>
      <p:pic>
        <p:nvPicPr>
          <p:cNvPr id="10" name="Picture 9">
            <a:extLst>
              <a:ext uri="{FF2B5EF4-FFF2-40B4-BE49-F238E27FC236}">
                <a16:creationId xmlns:a16="http://schemas.microsoft.com/office/drawing/2014/main" id="{CABBDE91-CFDB-AD4B-806D-AB88E187E2AB}"/>
              </a:ext>
            </a:extLst>
          </p:cNvPr>
          <p:cNvPicPr preferRelativeResize="0">
            <a:picLocks/>
          </p:cNvPicPr>
          <p:nvPr userDrawn="1"/>
        </p:nvPicPr>
        <p:blipFill>
          <a:blip r:embed="rId2"/>
          <a:srcRect/>
          <a:stretch/>
        </p:blipFill>
        <p:spPr>
          <a:xfrm>
            <a:off x="0" y="486000"/>
            <a:ext cx="360000" cy="899089"/>
          </a:xfrm>
          <a:prstGeom prst="rect">
            <a:avLst/>
          </a:prstGeom>
        </p:spPr>
      </p:pic>
    </p:spTree>
    <p:extLst>
      <p:ext uri="{BB962C8B-B14F-4D97-AF65-F5344CB8AC3E}">
        <p14:creationId xmlns:p14="http://schemas.microsoft.com/office/powerpoint/2010/main" val="194933290"/>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Jade-Teal Speaker">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ABF4E0F-FA69-3D4D-B2B6-158076F62CEF}" type="datetime1">
              <a:rPr lang="en-GB" smtClean="0"/>
              <a:t>20/08/2025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pic>
        <p:nvPicPr>
          <p:cNvPr id="13" name="Picture 12">
            <a:extLst>
              <a:ext uri="{FF2B5EF4-FFF2-40B4-BE49-F238E27FC236}">
                <a16:creationId xmlns:a16="http://schemas.microsoft.com/office/drawing/2014/main" id="{8093055A-9347-CE40-9D58-496A9A0F373C}"/>
              </a:ext>
            </a:extLst>
          </p:cNvPr>
          <p:cNvPicPr>
            <a:picLocks noChangeAspect="1"/>
          </p:cNvPicPr>
          <p:nvPr userDrawn="1"/>
        </p:nvPicPr>
        <p:blipFill>
          <a:blip r:embed="rId2"/>
          <a:stretch>
            <a:fillRect/>
          </a:stretch>
        </p:blipFill>
        <p:spPr>
          <a:xfrm>
            <a:off x="782882" y="1497946"/>
            <a:ext cx="1038380" cy="1038380"/>
          </a:xfrm>
          <a:prstGeom prst="rect">
            <a:avLst/>
          </a:prstGeom>
        </p:spPr>
      </p:pic>
      <p:sp>
        <p:nvSpPr>
          <p:cNvPr id="6" name="Text Placeholder 5">
            <a:extLst>
              <a:ext uri="{FF2B5EF4-FFF2-40B4-BE49-F238E27FC236}">
                <a16:creationId xmlns:a16="http://schemas.microsoft.com/office/drawing/2014/main" id="{467327BC-528E-054E-9501-FD48E7423A84}"/>
              </a:ext>
            </a:extLst>
          </p:cNvPr>
          <p:cNvSpPr>
            <a:spLocks noGrp="1"/>
          </p:cNvSpPr>
          <p:nvPr>
            <p:ph type="body" sz="quarter" idx="13" hasCustomPrompt="1"/>
          </p:nvPr>
        </p:nvSpPr>
        <p:spPr>
          <a:xfrm>
            <a:off x="782882" y="3520655"/>
            <a:ext cx="9309100" cy="583956"/>
          </a:xfrm>
        </p:spPr>
        <p:txBody>
          <a:bodyPr/>
          <a:lstStyle>
            <a:lvl1pPr marL="0" indent="0">
              <a:buNone/>
              <a:defRPr/>
            </a:lvl1pPr>
          </a:lstStyle>
          <a:p>
            <a:pPr lvl="0"/>
            <a:r>
              <a:rPr lang="en-US"/>
              <a:t>Click to add job title</a:t>
            </a:r>
          </a:p>
        </p:txBody>
      </p:sp>
      <p:sp>
        <p:nvSpPr>
          <p:cNvPr id="12" name="Text Placeholder 11">
            <a:extLst>
              <a:ext uri="{FF2B5EF4-FFF2-40B4-BE49-F238E27FC236}">
                <a16:creationId xmlns:a16="http://schemas.microsoft.com/office/drawing/2014/main" id="{5F5C18E4-AD98-0140-9A39-F147796ADC6E}"/>
              </a:ext>
            </a:extLst>
          </p:cNvPr>
          <p:cNvSpPr>
            <a:spLocks noGrp="1"/>
          </p:cNvSpPr>
          <p:nvPr>
            <p:ph type="body" sz="quarter" idx="14" hasCustomPrompt="1"/>
          </p:nvPr>
        </p:nvSpPr>
        <p:spPr>
          <a:xfrm>
            <a:off x="782638" y="2630488"/>
            <a:ext cx="9309100" cy="790575"/>
          </a:xfrm>
        </p:spPr>
        <p:txBody>
          <a:bodyPr/>
          <a:lstStyle>
            <a:lvl1pPr marL="0" indent="0">
              <a:buNone/>
              <a:defRPr sz="5400">
                <a:solidFill>
                  <a:schemeClr val="accent2"/>
                </a:solidFill>
              </a:defRPr>
            </a:lvl1pPr>
          </a:lstStyle>
          <a:p>
            <a:pPr lvl="0"/>
            <a:r>
              <a:rPr lang="en-US"/>
              <a:t>Add speaker name</a:t>
            </a:r>
          </a:p>
        </p:txBody>
      </p:sp>
      <p:pic>
        <p:nvPicPr>
          <p:cNvPr id="10" name="Picture 9">
            <a:extLst>
              <a:ext uri="{FF2B5EF4-FFF2-40B4-BE49-F238E27FC236}">
                <a16:creationId xmlns:a16="http://schemas.microsoft.com/office/drawing/2014/main" id="{7172BE53-B7D5-9D4F-ACF3-1FF9821AED23}"/>
              </a:ext>
            </a:extLst>
          </p:cNvPr>
          <p:cNvPicPr preferRelativeResize="0">
            <a:picLocks/>
          </p:cNvPicPr>
          <p:nvPr userDrawn="1"/>
        </p:nvPicPr>
        <p:blipFill>
          <a:blip r:embed="rId3"/>
          <a:srcRect/>
          <a:stretch/>
        </p:blipFill>
        <p:spPr>
          <a:xfrm>
            <a:off x="0" y="1141200"/>
            <a:ext cx="360000" cy="5760000"/>
          </a:xfrm>
          <a:prstGeom prst="rect">
            <a:avLst/>
          </a:prstGeom>
        </p:spPr>
      </p:pic>
    </p:spTree>
    <p:extLst>
      <p:ext uri="{BB962C8B-B14F-4D97-AF65-F5344CB8AC3E}">
        <p14:creationId xmlns:p14="http://schemas.microsoft.com/office/powerpoint/2010/main" val="831165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Yellow-Coral Content [2 Panel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1"/>
                </a:solidFill>
              </a:defRPr>
            </a:lvl1pPr>
          </a:lstStyle>
          <a:p>
            <a:r>
              <a:rPr lang="en-US"/>
              <a:t>Click to edit title of slide</a:t>
            </a:r>
          </a:p>
        </p:txBody>
      </p:sp>
      <p:sp>
        <p:nvSpPr>
          <p:cNvPr id="4" name="Date Placeholder 3"/>
          <p:cNvSpPr>
            <a:spLocks noGrp="1"/>
          </p:cNvSpPr>
          <p:nvPr>
            <p:ph type="dt" sz="half" idx="10"/>
          </p:nvPr>
        </p:nvSpPr>
        <p:spPr/>
        <p:txBody>
          <a:bodyPr/>
          <a:lstStyle/>
          <a:p>
            <a:fld id="{B8BCF722-5A55-7947-87C9-96807EFD72CF}" type="datetime1">
              <a:rPr lang="en-GB" smtClean="0"/>
              <a:t>20/08/2025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sp>
        <p:nvSpPr>
          <p:cNvPr id="10" name="Text Placeholder 9">
            <a:extLst>
              <a:ext uri="{FF2B5EF4-FFF2-40B4-BE49-F238E27FC236}">
                <a16:creationId xmlns:a16="http://schemas.microsoft.com/office/drawing/2014/main" id="{72FA0510-F413-0C4D-B3FA-132AA6CF85EA}"/>
              </a:ext>
            </a:extLst>
          </p:cNvPr>
          <p:cNvSpPr>
            <a:spLocks noGrp="1"/>
          </p:cNvSpPr>
          <p:nvPr>
            <p:ph type="body" sz="quarter" idx="13" hasCustomPrompt="1"/>
          </p:nvPr>
        </p:nvSpPr>
        <p:spPr>
          <a:xfrm>
            <a:off x="612776" y="1620000"/>
            <a:ext cx="5358656" cy="447675"/>
          </a:xfrm>
        </p:spPr>
        <p:txBody>
          <a:bodyPr/>
          <a:lstStyle>
            <a:lvl1pPr marL="0" indent="0">
              <a:spcBef>
                <a:spcPts val="0"/>
              </a:spcBef>
              <a:buNone/>
              <a:defRPr sz="2800">
                <a:solidFill>
                  <a:srgbClr val="E98276"/>
                </a:solidFill>
              </a:defRPr>
            </a:lvl1pPr>
            <a:lvl2pPr marL="457189" indent="0">
              <a:buNone/>
              <a:defRPr/>
            </a:lvl2pPr>
            <a:lvl3pPr marL="914377" indent="0">
              <a:buNone/>
              <a:defRPr/>
            </a:lvl3pPr>
            <a:lvl4pPr marL="1371566" indent="0">
              <a:buNone/>
              <a:defRPr/>
            </a:lvl4pPr>
            <a:lvl5pPr marL="1828755" indent="0">
              <a:buNone/>
              <a:defRPr/>
            </a:lvl5pPr>
          </a:lstStyle>
          <a:p>
            <a:pPr lvl="0"/>
            <a:r>
              <a:rPr lang="en-US"/>
              <a:t>Click to insert subtitle</a:t>
            </a:r>
          </a:p>
        </p:txBody>
      </p:sp>
      <p:sp>
        <p:nvSpPr>
          <p:cNvPr id="14" name="Text Placeholder 9">
            <a:extLst>
              <a:ext uri="{FF2B5EF4-FFF2-40B4-BE49-F238E27FC236}">
                <a16:creationId xmlns:a16="http://schemas.microsoft.com/office/drawing/2014/main" id="{E41714A7-844C-ED4C-92F7-3AF268258084}"/>
              </a:ext>
            </a:extLst>
          </p:cNvPr>
          <p:cNvSpPr>
            <a:spLocks noGrp="1"/>
          </p:cNvSpPr>
          <p:nvPr>
            <p:ph type="body" sz="quarter" idx="15" hasCustomPrompt="1"/>
          </p:nvPr>
        </p:nvSpPr>
        <p:spPr>
          <a:xfrm>
            <a:off x="6282879" y="1620000"/>
            <a:ext cx="5358656" cy="447675"/>
          </a:xfrm>
        </p:spPr>
        <p:txBody>
          <a:bodyPr/>
          <a:lstStyle>
            <a:lvl1pPr marL="0" indent="0">
              <a:spcBef>
                <a:spcPts val="0"/>
              </a:spcBef>
              <a:buNone/>
              <a:defRPr sz="2800">
                <a:solidFill>
                  <a:srgbClr val="E98276"/>
                </a:solidFill>
              </a:defRPr>
            </a:lvl1pPr>
            <a:lvl2pPr marL="457189" indent="0">
              <a:buNone/>
              <a:defRPr/>
            </a:lvl2pPr>
            <a:lvl3pPr marL="914377" indent="0">
              <a:buNone/>
              <a:defRPr/>
            </a:lvl3pPr>
            <a:lvl4pPr marL="1371566" indent="0">
              <a:buNone/>
              <a:defRPr/>
            </a:lvl4pPr>
            <a:lvl5pPr marL="1828755" indent="0">
              <a:buNone/>
              <a:defRPr/>
            </a:lvl5pPr>
          </a:lstStyle>
          <a:p>
            <a:pPr lvl="0"/>
            <a:r>
              <a:rPr lang="en-US"/>
              <a:t>Click to insert subtitle</a:t>
            </a:r>
          </a:p>
        </p:txBody>
      </p:sp>
      <p:sp>
        <p:nvSpPr>
          <p:cNvPr id="11" name="Text Placeholder 10">
            <a:extLst>
              <a:ext uri="{FF2B5EF4-FFF2-40B4-BE49-F238E27FC236}">
                <a16:creationId xmlns:a16="http://schemas.microsoft.com/office/drawing/2014/main" id="{FCA4D063-8B77-654D-9F4F-59EA1875D19A}"/>
              </a:ext>
            </a:extLst>
          </p:cNvPr>
          <p:cNvSpPr>
            <a:spLocks noGrp="1"/>
          </p:cNvSpPr>
          <p:nvPr>
            <p:ph type="body" sz="quarter" idx="16" hasCustomPrompt="1"/>
          </p:nvPr>
        </p:nvSpPr>
        <p:spPr>
          <a:xfrm>
            <a:off x="612775" y="2182452"/>
            <a:ext cx="5359400" cy="3998429"/>
          </a:xfrm>
          <a:solidFill>
            <a:schemeClr val="bg2">
              <a:lumMod val="95000"/>
            </a:schemeClr>
          </a:solidFill>
          <a:ln>
            <a:solidFill>
              <a:srgbClr val="E98276"/>
            </a:solidFill>
          </a:ln>
        </p:spPr>
        <p:txBody>
          <a:bodyPr lIns="144000" tIns="144000" rIns="144000" bIns="144000"/>
          <a:lstStyle>
            <a:lvl1pPr>
              <a:buClr>
                <a:srgbClr val="E98276"/>
              </a:buClr>
              <a:defRPr sz="2600"/>
            </a:lvl1pPr>
            <a:lvl2pPr>
              <a:buClr>
                <a:srgbClr val="E98276"/>
              </a:buClr>
              <a:defRPr/>
            </a:lvl2pPr>
            <a:lvl3pPr>
              <a:buClr>
                <a:srgbClr val="E98276"/>
              </a:buClr>
              <a:defRPr/>
            </a:lvl3pPr>
            <a:lvl4pPr>
              <a:buClr>
                <a:srgbClr val="E98276"/>
              </a:buClr>
              <a:defRPr/>
            </a:lvl4pPr>
          </a:lstStyle>
          <a:p>
            <a:pPr lvl="0"/>
            <a:r>
              <a:rPr lang="en-US"/>
              <a:t>Edit Master text styles</a:t>
            </a:r>
          </a:p>
          <a:p>
            <a:pPr lvl="1"/>
            <a:r>
              <a:rPr lang="en-US"/>
              <a:t>Second level</a:t>
            </a:r>
          </a:p>
          <a:p>
            <a:pPr lvl="2"/>
            <a:r>
              <a:rPr lang="en-US"/>
              <a:t>Third level</a:t>
            </a:r>
          </a:p>
          <a:p>
            <a:pPr lvl="3"/>
            <a:r>
              <a:rPr lang="en-US"/>
              <a:t>Fourth level</a:t>
            </a:r>
          </a:p>
        </p:txBody>
      </p:sp>
      <p:sp>
        <p:nvSpPr>
          <p:cNvPr id="16" name="Text Placeholder 10">
            <a:extLst>
              <a:ext uri="{FF2B5EF4-FFF2-40B4-BE49-F238E27FC236}">
                <a16:creationId xmlns:a16="http://schemas.microsoft.com/office/drawing/2014/main" id="{BFE1F0B9-2A88-1D4C-9925-CB47246703B7}"/>
              </a:ext>
            </a:extLst>
          </p:cNvPr>
          <p:cNvSpPr>
            <a:spLocks noGrp="1"/>
          </p:cNvSpPr>
          <p:nvPr>
            <p:ph type="body" sz="quarter" idx="17" hasCustomPrompt="1"/>
          </p:nvPr>
        </p:nvSpPr>
        <p:spPr>
          <a:xfrm>
            <a:off x="6272170" y="2182452"/>
            <a:ext cx="5359400" cy="3998429"/>
          </a:xfrm>
          <a:solidFill>
            <a:schemeClr val="bg2">
              <a:lumMod val="95000"/>
            </a:schemeClr>
          </a:solidFill>
          <a:ln>
            <a:solidFill>
              <a:srgbClr val="E98276"/>
            </a:solidFill>
          </a:ln>
        </p:spPr>
        <p:txBody>
          <a:bodyPr lIns="144000" tIns="144000" rIns="144000" bIns="144000"/>
          <a:lstStyle>
            <a:lvl1pPr>
              <a:buClr>
                <a:srgbClr val="E98276"/>
              </a:buClr>
              <a:defRPr sz="2600"/>
            </a:lvl1pPr>
            <a:lvl2pPr>
              <a:buClr>
                <a:srgbClr val="E98276"/>
              </a:buClr>
              <a:defRPr/>
            </a:lvl2pPr>
            <a:lvl3pPr>
              <a:buClr>
                <a:srgbClr val="E98276"/>
              </a:buClr>
              <a:defRPr/>
            </a:lvl3pPr>
            <a:lvl4pPr>
              <a:buClr>
                <a:srgbClr val="E98276"/>
              </a:buClr>
              <a:defRPr/>
            </a:lvl4pPr>
          </a:lstStyle>
          <a:p>
            <a:pPr lvl="0"/>
            <a:r>
              <a:rPr lang="en-US"/>
              <a:t>Edit Master text styles</a:t>
            </a:r>
          </a:p>
          <a:p>
            <a:pPr lvl="1"/>
            <a:r>
              <a:rPr lang="en-US"/>
              <a:t>Second level</a:t>
            </a:r>
          </a:p>
          <a:p>
            <a:pPr lvl="2"/>
            <a:r>
              <a:rPr lang="en-US"/>
              <a:t>Third level</a:t>
            </a:r>
          </a:p>
          <a:p>
            <a:pPr lvl="3"/>
            <a:r>
              <a:rPr lang="en-US"/>
              <a:t>Fourth level</a:t>
            </a:r>
          </a:p>
        </p:txBody>
      </p:sp>
      <p:pic>
        <p:nvPicPr>
          <p:cNvPr id="12" name="Picture 11">
            <a:extLst>
              <a:ext uri="{FF2B5EF4-FFF2-40B4-BE49-F238E27FC236}">
                <a16:creationId xmlns:a16="http://schemas.microsoft.com/office/drawing/2014/main" id="{BB4A49D9-C4D8-B14C-A659-07A30F641570}"/>
              </a:ext>
            </a:extLst>
          </p:cNvPr>
          <p:cNvPicPr preferRelativeResize="0">
            <a:picLocks/>
          </p:cNvPicPr>
          <p:nvPr userDrawn="1"/>
        </p:nvPicPr>
        <p:blipFill>
          <a:blip r:embed="rId2"/>
          <a:srcRect/>
          <a:stretch/>
        </p:blipFill>
        <p:spPr>
          <a:xfrm>
            <a:off x="0" y="486000"/>
            <a:ext cx="360000" cy="899089"/>
          </a:xfrm>
          <a:prstGeom prst="rect">
            <a:avLst/>
          </a:prstGeom>
        </p:spPr>
      </p:pic>
      <p:sp>
        <p:nvSpPr>
          <p:cNvPr id="3" name="Rectangle 2">
            <a:extLst>
              <a:ext uri="{FF2B5EF4-FFF2-40B4-BE49-F238E27FC236}">
                <a16:creationId xmlns:a16="http://schemas.microsoft.com/office/drawing/2014/main" id="{67AF0319-6042-E540-B036-DAA1E9785BA1}"/>
              </a:ext>
            </a:extLst>
          </p:cNvPr>
          <p:cNvSpPr/>
          <p:nvPr userDrawn="1"/>
        </p:nvSpPr>
        <p:spPr>
          <a:xfrm>
            <a:off x="5761581" y="3244334"/>
            <a:ext cx="668837" cy="369332"/>
          </a:xfrm>
          <a:prstGeom prst="rect">
            <a:avLst/>
          </a:prstGeom>
        </p:spPr>
        <p:txBody>
          <a:bodyPr wrap="none">
            <a:spAutoFit/>
          </a:bodyPr>
          <a:lstStyle/>
          <a:p>
            <a:r>
              <a:rPr lang="en-US"/>
              <a:t>Coral</a:t>
            </a:r>
          </a:p>
        </p:txBody>
      </p:sp>
      <p:sp>
        <p:nvSpPr>
          <p:cNvPr id="7" name="Rectangle 6">
            <a:extLst>
              <a:ext uri="{FF2B5EF4-FFF2-40B4-BE49-F238E27FC236}">
                <a16:creationId xmlns:a16="http://schemas.microsoft.com/office/drawing/2014/main" id="{FD79685B-AE6F-684A-B2D4-B10F38AAD5AE}"/>
              </a:ext>
            </a:extLst>
          </p:cNvPr>
          <p:cNvSpPr/>
          <p:nvPr userDrawn="1"/>
        </p:nvSpPr>
        <p:spPr>
          <a:xfrm>
            <a:off x="5761581" y="3244334"/>
            <a:ext cx="668837" cy="369332"/>
          </a:xfrm>
          <a:prstGeom prst="rect">
            <a:avLst/>
          </a:prstGeom>
        </p:spPr>
        <p:txBody>
          <a:bodyPr wrap="none">
            <a:spAutoFit/>
          </a:bodyPr>
          <a:lstStyle/>
          <a:p>
            <a:r>
              <a:rPr lang="en-US"/>
              <a:t>Coral</a:t>
            </a:r>
          </a:p>
        </p:txBody>
      </p:sp>
      <p:sp>
        <p:nvSpPr>
          <p:cNvPr id="8" name="Rectangle 7">
            <a:extLst>
              <a:ext uri="{FF2B5EF4-FFF2-40B4-BE49-F238E27FC236}">
                <a16:creationId xmlns:a16="http://schemas.microsoft.com/office/drawing/2014/main" id="{33E98CBB-C934-5342-A91D-E005E9D33864}"/>
              </a:ext>
            </a:extLst>
          </p:cNvPr>
          <p:cNvSpPr/>
          <p:nvPr userDrawn="1"/>
        </p:nvSpPr>
        <p:spPr>
          <a:xfrm>
            <a:off x="5761581" y="3244334"/>
            <a:ext cx="668837" cy="369332"/>
          </a:xfrm>
          <a:prstGeom prst="rect">
            <a:avLst/>
          </a:prstGeom>
        </p:spPr>
        <p:txBody>
          <a:bodyPr wrap="none">
            <a:spAutoFit/>
          </a:bodyPr>
          <a:lstStyle/>
          <a:p>
            <a:r>
              <a:rPr lang="en-US"/>
              <a:t>Coral</a:t>
            </a:r>
          </a:p>
        </p:txBody>
      </p:sp>
    </p:spTree>
    <p:extLst>
      <p:ext uri="{BB962C8B-B14F-4D97-AF65-F5344CB8AC3E}">
        <p14:creationId xmlns:p14="http://schemas.microsoft.com/office/powerpoint/2010/main" val="286231100"/>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Yellow-Coral Content [3 Panels/Legal Footer]">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1"/>
                </a:solidFill>
              </a:defRPr>
            </a:lvl1pPr>
          </a:lstStyle>
          <a:p>
            <a:r>
              <a:rPr lang="en-US"/>
              <a:t>Click to edit title of slide</a:t>
            </a:r>
          </a:p>
        </p:txBody>
      </p:sp>
      <p:sp>
        <p:nvSpPr>
          <p:cNvPr id="4" name="Date Placeholder 3"/>
          <p:cNvSpPr>
            <a:spLocks noGrp="1"/>
          </p:cNvSpPr>
          <p:nvPr>
            <p:ph type="dt" sz="half" idx="10"/>
          </p:nvPr>
        </p:nvSpPr>
        <p:spPr/>
        <p:txBody>
          <a:bodyPr/>
          <a:lstStyle/>
          <a:p>
            <a:fld id="{C6946193-47FE-394A-B7B3-14ACD27B8D9A}" type="datetime1">
              <a:rPr lang="en-GB" smtClean="0"/>
              <a:t>20/08/2025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sp>
        <p:nvSpPr>
          <p:cNvPr id="10" name="Text Placeholder 9">
            <a:extLst>
              <a:ext uri="{FF2B5EF4-FFF2-40B4-BE49-F238E27FC236}">
                <a16:creationId xmlns:a16="http://schemas.microsoft.com/office/drawing/2014/main" id="{72FA0510-F413-0C4D-B3FA-132AA6CF85EA}"/>
              </a:ext>
            </a:extLst>
          </p:cNvPr>
          <p:cNvSpPr>
            <a:spLocks noGrp="1"/>
          </p:cNvSpPr>
          <p:nvPr>
            <p:ph type="body" sz="quarter" idx="13" hasCustomPrompt="1"/>
          </p:nvPr>
        </p:nvSpPr>
        <p:spPr>
          <a:xfrm>
            <a:off x="612776" y="1620000"/>
            <a:ext cx="3458710" cy="857868"/>
          </a:xfrm>
        </p:spPr>
        <p:txBody>
          <a:bodyPr/>
          <a:lstStyle>
            <a:lvl1pPr marL="0" indent="0">
              <a:spcBef>
                <a:spcPts val="0"/>
              </a:spcBef>
              <a:buNone/>
              <a:defRPr sz="2800">
                <a:solidFill>
                  <a:srgbClr val="E98276"/>
                </a:solidFill>
              </a:defRPr>
            </a:lvl1pPr>
            <a:lvl2pPr marL="457189" indent="0">
              <a:buNone/>
              <a:defRPr/>
            </a:lvl2pPr>
            <a:lvl3pPr marL="914377" indent="0">
              <a:buNone/>
              <a:defRPr/>
            </a:lvl3pPr>
            <a:lvl4pPr marL="1371566" indent="0">
              <a:buNone/>
              <a:defRPr/>
            </a:lvl4pPr>
            <a:lvl5pPr marL="1828755" indent="0">
              <a:buNone/>
              <a:defRPr/>
            </a:lvl5pPr>
          </a:lstStyle>
          <a:p>
            <a:pPr lvl="0"/>
            <a:r>
              <a:rPr lang="en-US"/>
              <a:t>Click to insert subtitle</a:t>
            </a:r>
          </a:p>
        </p:txBody>
      </p:sp>
      <p:sp>
        <p:nvSpPr>
          <p:cNvPr id="11" name="Text Placeholder 10">
            <a:extLst>
              <a:ext uri="{FF2B5EF4-FFF2-40B4-BE49-F238E27FC236}">
                <a16:creationId xmlns:a16="http://schemas.microsoft.com/office/drawing/2014/main" id="{FCA4D063-8B77-654D-9F4F-59EA1875D19A}"/>
              </a:ext>
            </a:extLst>
          </p:cNvPr>
          <p:cNvSpPr>
            <a:spLocks noGrp="1"/>
          </p:cNvSpPr>
          <p:nvPr>
            <p:ph type="body" sz="quarter" idx="16" hasCustomPrompt="1"/>
          </p:nvPr>
        </p:nvSpPr>
        <p:spPr>
          <a:xfrm>
            <a:off x="612775" y="2594070"/>
            <a:ext cx="3458711" cy="2671838"/>
          </a:xfrm>
          <a:solidFill>
            <a:schemeClr val="bg2">
              <a:lumMod val="95000"/>
            </a:schemeClr>
          </a:solidFill>
          <a:ln>
            <a:solidFill>
              <a:srgbClr val="E98276"/>
            </a:solidFill>
          </a:ln>
        </p:spPr>
        <p:txBody>
          <a:bodyPr lIns="144000" tIns="144000" rIns="144000" bIns="144000"/>
          <a:lstStyle>
            <a:lvl1pPr>
              <a:buClr>
                <a:srgbClr val="E98276"/>
              </a:buClr>
              <a:defRPr sz="2200"/>
            </a:lvl1pPr>
            <a:lvl2pPr>
              <a:buClr>
                <a:srgbClr val="E98276"/>
              </a:buClr>
              <a:defRPr sz="1800"/>
            </a:lvl2pPr>
            <a:lvl3pPr>
              <a:defRPr/>
            </a:lvl3pPr>
            <a:lvl4pPr>
              <a:defRPr/>
            </a:lvl4pPr>
          </a:lstStyle>
          <a:p>
            <a:pPr lvl="0"/>
            <a:r>
              <a:rPr lang="en-US"/>
              <a:t>Edit Master text styles</a:t>
            </a:r>
          </a:p>
          <a:p>
            <a:pPr lvl="1"/>
            <a:r>
              <a:rPr lang="en-US"/>
              <a:t>Second level</a:t>
            </a:r>
          </a:p>
        </p:txBody>
      </p:sp>
      <p:sp>
        <p:nvSpPr>
          <p:cNvPr id="7" name="Text Placeholder 6">
            <a:extLst>
              <a:ext uri="{FF2B5EF4-FFF2-40B4-BE49-F238E27FC236}">
                <a16:creationId xmlns:a16="http://schemas.microsoft.com/office/drawing/2014/main" id="{6336DB4D-4D75-8945-8A61-ED07D031EADE}"/>
              </a:ext>
            </a:extLst>
          </p:cNvPr>
          <p:cNvSpPr>
            <a:spLocks noGrp="1"/>
          </p:cNvSpPr>
          <p:nvPr>
            <p:ph type="body" sz="quarter" idx="17" hasCustomPrompt="1"/>
          </p:nvPr>
        </p:nvSpPr>
        <p:spPr>
          <a:xfrm>
            <a:off x="4249052" y="1620000"/>
            <a:ext cx="3459486" cy="873125"/>
          </a:xfrm>
        </p:spPr>
        <p:txBody>
          <a:bodyPr/>
          <a:lstStyle>
            <a:lvl1pPr marL="0" indent="0">
              <a:spcBef>
                <a:spcPts val="0"/>
              </a:spcBef>
              <a:buNone/>
              <a:defRPr sz="2800">
                <a:solidFill>
                  <a:srgbClr val="E98276"/>
                </a:solidFill>
              </a:defRPr>
            </a:lvl1pPr>
          </a:lstStyle>
          <a:p>
            <a:pPr lvl="0"/>
            <a:r>
              <a:rPr lang="en-US"/>
              <a:t>Click to insert subtitle</a:t>
            </a:r>
          </a:p>
        </p:txBody>
      </p:sp>
      <p:sp>
        <p:nvSpPr>
          <p:cNvPr id="9" name="Text Placeholder 8">
            <a:extLst>
              <a:ext uri="{FF2B5EF4-FFF2-40B4-BE49-F238E27FC236}">
                <a16:creationId xmlns:a16="http://schemas.microsoft.com/office/drawing/2014/main" id="{3DC4FD53-6205-EB44-B6ED-B567875A3B5F}"/>
              </a:ext>
            </a:extLst>
          </p:cNvPr>
          <p:cNvSpPr>
            <a:spLocks noGrp="1"/>
          </p:cNvSpPr>
          <p:nvPr>
            <p:ph type="body" sz="quarter" idx="18" hasCustomPrompt="1"/>
          </p:nvPr>
        </p:nvSpPr>
        <p:spPr>
          <a:xfrm>
            <a:off x="4249375" y="2594337"/>
            <a:ext cx="3459163" cy="2672144"/>
          </a:xfrm>
          <a:solidFill>
            <a:schemeClr val="bg2">
              <a:lumMod val="95000"/>
            </a:schemeClr>
          </a:solidFill>
          <a:ln>
            <a:solidFill>
              <a:srgbClr val="E98276"/>
            </a:solidFill>
          </a:ln>
        </p:spPr>
        <p:txBody>
          <a:bodyPr lIns="144000" tIns="144000" rIns="144000" bIns="144000"/>
          <a:lstStyle>
            <a:lvl1pPr>
              <a:buClr>
                <a:srgbClr val="E98276"/>
              </a:buClr>
              <a:defRPr sz="2200"/>
            </a:lvl1pPr>
            <a:lvl2pPr>
              <a:buClr>
                <a:srgbClr val="E98276"/>
              </a:buClr>
              <a:defRPr sz="1800"/>
            </a:lvl2pPr>
            <a:lvl3pPr marL="492125" indent="0">
              <a:buNone/>
              <a:defRPr/>
            </a:lvl3pPr>
          </a:lstStyle>
          <a:p>
            <a:pPr lvl="0"/>
            <a:r>
              <a:rPr lang="en-US"/>
              <a:t>Edit Master text styles</a:t>
            </a:r>
          </a:p>
          <a:p>
            <a:pPr lvl="1"/>
            <a:r>
              <a:rPr lang="en-US"/>
              <a:t>Second level</a:t>
            </a:r>
          </a:p>
        </p:txBody>
      </p:sp>
      <p:sp>
        <p:nvSpPr>
          <p:cNvPr id="23" name="Text Placeholder 22">
            <a:extLst>
              <a:ext uri="{FF2B5EF4-FFF2-40B4-BE49-F238E27FC236}">
                <a16:creationId xmlns:a16="http://schemas.microsoft.com/office/drawing/2014/main" id="{847AF661-34B9-3D4C-B13A-16B8D523D192}"/>
              </a:ext>
            </a:extLst>
          </p:cNvPr>
          <p:cNvSpPr>
            <a:spLocks noGrp="1"/>
          </p:cNvSpPr>
          <p:nvPr>
            <p:ph type="body" sz="quarter" idx="19" hasCustomPrompt="1"/>
          </p:nvPr>
        </p:nvSpPr>
        <p:spPr>
          <a:xfrm>
            <a:off x="7886104" y="1620000"/>
            <a:ext cx="3459162" cy="873125"/>
          </a:xfrm>
        </p:spPr>
        <p:txBody>
          <a:bodyPr/>
          <a:lstStyle>
            <a:lvl1pPr marL="0" indent="0">
              <a:spcBef>
                <a:spcPts val="0"/>
              </a:spcBef>
              <a:buNone/>
              <a:defRPr>
                <a:solidFill>
                  <a:srgbClr val="E98276"/>
                </a:solidFill>
              </a:defRPr>
            </a:lvl1pPr>
          </a:lstStyle>
          <a:p>
            <a:pPr lvl="0"/>
            <a:r>
              <a:rPr lang="en-US"/>
              <a:t>Click to insert subtitle</a:t>
            </a:r>
          </a:p>
        </p:txBody>
      </p:sp>
      <p:sp>
        <p:nvSpPr>
          <p:cNvPr id="25" name="Text Placeholder 24">
            <a:extLst>
              <a:ext uri="{FF2B5EF4-FFF2-40B4-BE49-F238E27FC236}">
                <a16:creationId xmlns:a16="http://schemas.microsoft.com/office/drawing/2014/main" id="{BDC560BE-B8AE-9D4E-A3AA-C1F31BBB4871}"/>
              </a:ext>
            </a:extLst>
          </p:cNvPr>
          <p:cNvSpPr>
            <a:spLocks noGrp="1"/>
          </p:cNvSpPr>
          <p:nvPr>
            <p:ph type="body" sz="quarter" idx="20" hasCustomPrompt="1"/>
          </p:nvPr>
        </p:nvSpPr>
        <p:spPr>
          <a:xfrm>
            <a:off x="7896378" y="2594337"/>
            <a:ext cx="3459163" cy="2672144"/>
          </a:xfrm>
          <a:solidFill>
            <a:schemeClr val="bg2">
              <a:lumMod val="95000"/>
            </a:schemeClr>
          </a:solidFill>
          <a:ln>
            <a:solidFill>
              <a:srgbClr val="E98276"/>
            </a:solidFill>
          </a:ln>
        </p:spPr>
        <p:txBody>
          <a:bodyPr lIns="144000" tIns="144000" rIns="144000" bIns="144000"/>
          <a:lstStyle>
            <a:lvl1pPr>
              <a:buClr>
                <a:srgbClr val="E98276"/>
              </a:buClr>
              <a:defRPr sz="2200"/>
            </a:lvl1pPr>
            <a:lvl2pPr>
              <a:buClr>
                <a:srgbClr val="E98276"/>
              </a:buClr>
              <a:defRPr sz="1800"/>
            </a:lvl2pPr>
          </a:lstStyle>
          <a:p>
            <a:pPr lvl="0"/>
            <a:r>
              <a:rPr lang="en-US"/>
              <a:t>Edit Master text styles</a:t>
            </a:r>
          </a:p>
          <a:p>
            <a:pPr lvl="1"/>
            <a:r>
              <a:rPr lang="en-US"/>
              <a:t>Second level</a:t>
            </a:r>
          </a:p>
        </p:txBody>
      </p:sp>
      <p:sp>
        <p:nvSpPr>
          <p:cNvPr id="8" name="Text Placeholder 7">
            <a:extLst>
              <a:ext uri="{FF2B5EF4-FFF2-40B4-BE49-F238E27FC236}">
                <a16:creationId xmlns:a16="http://schemas.microsoft.com/office/drawing/2014/main" id="{F83E2ABE-CB49-684D-8DE6-479B1D6764E5}"/>
              </a:ext>
            </a:extLst>
          </p:cNvPr>
          <p:cNvSpPr>
            <a:spLocks noGrp="1"/>
          </p:cNvSpPr>
          <p:nvPr>
            <p:ph type="body" sz="quarter" idx="21"/>
          </p:nvPr>
        </p:nvSpPr>
        <p:spPr>
          <a:xfrm>
            <a:off x="612775" y="5383658"/>
            <a:ext cx="10742613" cy="719191"/>
          </a:xfrm>
        </p:spPr>
        <p:txBody>
          <a:bodyPr/>
          <a:lstStyle>
            <a:lvl1pPr marL="0" indent="0">
              <a:buNone/>
              <a:defRPr sz="1800"/>
            </a:lvl1pPr>
            <a:lvl2pPr marL="269875" indent="0">
              <a:buNone/>
              <a:defRPr sz="1800"/>
            </a:lvl2pPr>
            <a:lvl3pPr marL="492125" indent="0">
              <a:buNone/>
              <a:defRPr sz="1800"/>
            </a:lvl3pPr>
            <a:lvl4pPr marL="714375" indent="0">
              <a:buNone/>
              <a:defRPr sz="1800"/>
            </a:lvl4pPr>
            <a:lvl5pPr marL="1828755" indent="0">
              <a:buNone/>
              <a:defRPr sz="1800"/>
            </a:lvl5pPr>
          </a:lstStyle>
          <a:p>
            <a:pPr lvl="0"/>
            <a:r>
              <a:rPr lang="en-US"/>
              <a:t>Edit Master text styles</a:t>
            </a:r>
          </a:p>
        </p:txBody>
      </p:sp>
      <p:pic>
        <p:nvPicPr>
          <p:cNvPr id="15" name="Picture 14">
            <a:extLst>
              <a:ext uri="{FF2B5EF4-FFF2-40B4-BE49-F238E27FC236}">
                <a16:creationId xmlns:a16="http://schemas.microsoft.com/office/drawing/2014/main" id="{B6DA9F14-082D-A943-A8BC-1FBE19484BB2}"/>
              </a:ext>
            </a:extLst>
          </p:cNvPr>
          <p:cNvPicPr preferRelativeResize="0">
            <a:picLocks/>
          </p:cNvPicPr>
          <p:nvPr userDrawn="1"/>
        </p:nvPicPr>
        <p:blipFill>
          <a:blip r:embed="rId2"/>
          <a:srcRect/>
          <a:stretch/>
        </p:blipFill>
        <p:spPr>
          <a:xfrm>
            <a:off x="0" y="486000"/>
            <a:ext cx="360000" cy="899089"/>
          </a:xfrm>
          <a:prstGeom prst="rect">
            <a:avLst/>
          </a:prstGeom>
        </p:spPr>
      </p:pic>
      <p:sp>
        <p:nvSpPr>
          <p:cNvPr id="3" name="Rectangle 2">
            <a:extLst>
              <a:ext uri="{FF2B5EF4-FFF2-40B4-BE49-F238E27FC236}">
                <a16:creationId xmlns:a16="http://schemas.microsoft.com/office/drawing/2014/main" id="{EC411B3B-40B2-5743-83AF-4936972BE761}"/>
              </a:ext>
            </a:extLst>
          </p:cNvPr>
          <p:cNvSpPr/>
          <p:nvPr userDrawn="1"/>
        </p:nvSpPr>
        <p:spPr>
          <a:xfrm>
            <a:off x="5761581" y="3244334"/>
            <a:ext cx="668837" cy="369332"/>
          </a:xfrm>
          <a:prstGeom prst="rect">
            <a:avLst/>
          </a:prstGeom>
        </p:spPr>
        <p:txBody>
          <a:bodyPr wrap="none">
            <a:spAutoFit/>
          </a:bodyPr>
          <a:lstStyle/>
          <a:p>
            <a:r>
              <a:rPr lang="en-US"/>
              <a:t>Coral</a:t>
            </a:r>
          </a:p>
        </p:txBody>
      </p:sp>
    </p:spTree>
    <p:extLst>
      <p:ext uri="{BB962C8B-B14F-4D97-AF65-F5344CB8AC3E}">
        <p14:creationId xmlns:p14="http://schemas.microsoft.com/office/powerpoint/2010/main" val="2934533024"/>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Yellow-Coral Content [4 Panel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1"/>
                </a:solidFill>
              </a:defRPr>
            </a:lvl1pPr>
          </a:lstStyle>
          <a:p>
            <a:r>
              <a:rPr lang="en-US"/>
              <a:t>Click to edit title of slide</a:t>
            </a:r>
          </a:p>
        </p:txBody>
      </p:sp>
      <p:sp>
        <p:nvSpPr>
          <p:cNvPr id="3" name="Content Placeholder 2"/>
          <p:cNvSpPr>
            <a:spLocks noGrp="1"/>
          </p:cNvSpPr>
          <p:nvPr>
            <p:ph idx="1" hasCustomPrompt="1"/>
          </p:nvPr>
        </p:nvSpPr>
        <p:spPr>
          <a:xfrm>
            <a:off x="611999" y="1795926"/>
            <a:ext cx="5349889" cy="1944766"/>
          </a:xfrm>
        </p:spPr>
        <p:txBody>
          <a:bodyPr anchor="ctr"/>
          <a:lstStyle>
            <a:lvl1pPr marL="0" indent="0" algn="ctr">
              <a:spcBef>
                <a:spcPts val="0"/>
              </a:spcBef>
              <a:buFontTx/>
              <a:buNone/>
              <a:defRPr/>
            </a:lvl1pPr>
            <a:lvl2pPr marL="269875" indent="0" algn="ctr">
              <a:buFontTx/>
              <a:buNone/>
              <a:defRPr/>
            </a:lvl2pPr>
            <a:lvl3pPr marL="492125" indent="0" algn="ctr">
              <a:buFontTx/>
              <a:buNone/>
              <a:defRPr/>
            </a:lvl3pPr>
            <a:lvl4pPr marL="714375" indent="0" algn="ctr">
              <a:buFontTx/>
              <a:buNone/>
              <a:defRPr/>
            </a:lvl4pPr>
          </a:lstStyle>
          <a:p>
            <a:pPr lvl="0"/>
            <a:r>
              <a:rPr lang="en-US"/>
              <a:t>Click to add content</a:t>
            </a:r>
          </a:p>
        </p:txBody>
      </p:sp>
      <p:sp>
        <p:nvSpPr>
          <p:cNvPr id="4" name="Date Placeholder 3"/>
          <p:cNvSpPr>
            <a:spLocks noGrp="1"/>
          </p:cNvSpPr>
          <p:nvPr>
            <p:ph type="dt" sz="half" idx="10"/>
          </p:nvPr>
        </p:nvSpPr>
        <p:spPr/>
        <p:txBody>
          <a:bodyPr/>
          <a:lstStyle/>
          <a:p>
            <a:fld id="{D5F0E4A9-691F-1549-A951-371E6DD27E71}" type="datetime1">
              <a:rPr lang="en-GB" smtClean="0"/>
              <a:t>20/08/2025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cxnSp>
        <p:nvCxnSpPr>
          <p:cNvPr id="9" name="Straight Connector 8">
            <a:extLst>
              <a:ext uri="{FF2B5EF4-FFF2-40B4-BE49-F238E27FC236}">
                <a16:creationId xmlns:a16="http://schemas.microsoft.com/office/drawing/2014/main" id="{0D6191D5-28E2-AF43-9C0D-45FE8A6D233F}"/>
              </a:ext>
            </a:extLst>
          </p:cNvPr>
          <p:cNvCxnSpPr>
            <a:cxnSpLocks/>
          </p:cNvCxnSpPr>
          <p:nvPr userDrawn="1"/>
        </p:nvCxnSpPr>
        <p:spPr>
          <a:xfrm>
            <a:off x="6116622" y="1622526"/>
            <a:ext cx="0" cy="4558355"/>
          </a:xfrm>
          <a:prstGeom prst="line">
            <a:avLst/>
          </a:prstGeom>
          <a:ln w="19050">
            <a:solidFill>
              <a:srgbClr val="E98276"/>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30DD22D-24C5-AC42-8704-DA90A18ACDD8}"/>
              </a:ext>
            </a:extLst>
          </p:cNvPr>
          <p:cNvCxnSpPr>
            <a:cxnSpLocks/>
          </p:cNvCxnSpPr>
          <p:nvPr userDrawn="1"/>
        </p:nvCxnSpPr>
        <p:spPr>
          <a:xfrm flipH="1" flipV="1">
            <a:off x="612000" y="3909484"/>
            <a:ext cx="11009246" cy="7588"/>
          </a:xfrm>
          <a:prstGeom prst="line">
            <a:avLst/>
          </a:prstGeom>
          <a:ln w="19050">
            <a:solidFill>
              <a:srgbClr val="E98276"/>
            </a:solidFill>
          </a:ln>
        </p:spPr>
        <p:style>
          <a:lnRef idx="1">
            <a:schemeClr val="accent1"/>
          </a:lnRef>
          <a:fillRef idx="0">
            <a:schemeClr val="accent1"/>
          </a:fillRef>
          <a:effectRef idx="0">
            <a:schemeClr val="accent1"/>
          </a:effectRef>
          <a:fontRef idx="minor">
            <a:schemeClr val="tx1"/>
          </a:fontRef>
        </p:style>
      </p:cxnSp>
      <p:sp>
        <p:nvSpPr>
          <p:cNvPr id="19" name="Content Placeholder 2">
            <a:extLst>
              <a:ext uri="{FF2B5EF4-FFF2-40B4-BE49-F238E27FC236}">
                <a16:creationId xmlns:a16="http://schemas.microsoft.com/office/drawing/2014/main" id="{3CDD3DED-1783-134F-99C6-27C2286BEEF1}"/>
              </a:ext>
            </a:extLst>
          </p:cNvPr>
          <p:cNvSpPr>
            <a:spLocks noGrp="1"/>
          </p:cNvSpPr>
          <p:nvPr>
            <p:ph idx="13" hasCustomPrompt="1"/>
          </p:nvPr>
        </p:nvSpPr>
        <p:spPr>
          <a:xfrm>
            <a:off x="6253847" y="1795926"/>
            <a:ext cx="5349889" cy="1944766"/>
          </a:xfrm>
        </p:spPr>
        <p:txBody>
          <a:bodyPr anchor="ctr"/>
          <a:lstStyle>
            <a:lvl1pPr marL="0" indent="0" algn="ctr">
              <a:spcBef>
                <a:spcPts val="0"/>
              </a:spcBef>
              <a:buFontTx/>
              <a:buNone/>
              <a:defRPr/>
            </a:lvl1pPr>
            <a:lvl2pPr marL="269875" indent="0" algn="ctr">
              <a:buFontTx/>
              <a:buNone/>
              <a:defRPr/>
            </a:lvl2pPr>
            <a:lvl3pPr marL="492125" indent="0" algn="ctr">
              <a:buFontTx/>
              <a:buNone/>
              <a:defRPr/>
            </a:lvl3pPr>
            <a:lvl4pPr marL="714375" indent="0" algn="ctr">
              <a:buFontTx/>
              <a:buNone/>
              <a:defRPr/>
            </a:lvl4pPr>
          </a:lstStyle>
          <a:p>
            <a:pPr lvl="0"/>
            <a:r>
              <a:rPr lang="en-US"/>
              <a:t>Click to add content</a:t>
            </a:r>
          </a:p>
        </p:txBody>
      </p:sp>
      <p:sp>
        <p:nvSpPr>
          <p:cNvPr id="20" name="Content Placeholder 2">
            <a:extLst>
              <a:ext uri="{FF2B5EF4-FFF2-40B4-BE49-F238E27FC236}">
                <a16:creationId xmlns:a16="http://schemas.microsoft.com/office/drawing/2014/main" id="{8B01D762-1368-9A4C-B7A7-3A554D88965D}"/>
              </a:ext>
            </a:extLst>
          </p:cNvPr>
          <p:cNvSpPr>
            <a:spLocks noGrp="1"/>
          </p:cNvSpPr>
          <p:nvPr>
            <p:ph idx="14" hasCustomPrompt="1"/>
          </p:nvPr>
        </p:nvSpPr>
        <p:spPr>
          <a:xfrm>
            <a:off x="611999" y="4076139"/>
            <a:ext cx="5349889" cy="1954490"/>
          </a:xfrm>
        </p:spPr>
        <p:txBody>
          <a:bodyPr anchor="ctr"/>
          <a:lstStyle>
            <a:lvl1pPr marL="0" indent="0" algn="ctr">
              <a:spcBef>
                <a:spcPts val="0"/>
              </a:spcBef>
              <a:buFontTx/>
              <a:buNone/>
              <a:defRPr/>
            </a:lvl1pPr>
            <a:lvl2pPr marL="269875" indent="0" algn="ctr">
              <a:buFontTx/>
              <a:buNone/>
              <a:defRPr/>
            </a:lvl2pPr>
            <a:lvl3pPr marL="492125" indent="0" algn="ctr">
              <a:buFontTx/>
              <a:buNone/>
              <a:defRPr/>
            </a:lvl3pPr>
            <a:lvl4pPr marL="714375" indent="0" algn="ctr">
              <a:buFontTx/>
              <a:buNone/>
              <a:defRPr/>
            </a:lvl4pPr>
          </a:lstStyle>
          <a:p>
            <a:pPr lvl="0"/>
            <a:r>
              <a:rPr lang="en-US"/>
              <a:t>Click to add content</a:t>
            </a:r>
          </a:p>
        </p:txBody>
      </p:sp>
      <p:sp>
        <p:nvSpPr>
          <p:cNvPr id="21" name="Content Placeholder 2">
            <a:extLst>
              <a:ext uri="{FF2B5EF4-FFF2-40B4-BE49-F238E27FC236}">
                <a16:creationId xmlns:a16="http://schemas.microsoft.com/office/drawing/2014/main" id="{4FD5A1F4-2C8C-8A4F-BBD9-4188EF0AFCA4}"/>
              </a:ext>
            </a:extLst>
          </p:cNvPr>
          <p:cNvSpPr>
            <a:spLocks noGrp="1"/>
          </p:cNvSpPr>
          <p:nvPr>
            <p:ph idx="15" hasCustomPrompt="1"/>
          </p:nvPr>
        </p:nvSpPr>
        <p:spPr>
          <a:xfrm>
            <a:off x="6253847" y="4076139"/>
            <a:ext cx="5349889" cy="1954490"/>
          </a:xfrm>
        </p:spPr>
        <p:txBody>
          <a:bodyPr anchor="ctr"/>
          <a:lstStyle>
            <a:lvl1pPr marL="0" indent="0" algn="ctr">
              <a:spcBef>
                <a:spcPts val="0"/>
              </a:spcBef>
              <a:buFontTx/>
              <a:buNone/>
              <a:defRPr/>
            </a:lvl1pPr>
            <a:lvl2pPr marL="269875" indent="0" algn="ctr">
              <a:buFontTx/>
              <a:buNone/>
              <a:defRPr/>
            </a:lvl2pPr>
            <a:lvl3pPr marL="492125" indent="0" algn="ctr">
              <a:buFontTx/>
              <a:buNone/>
              <a:defRPr/>
            </a:lvl3pPr>
            <a:lvl4pPr marL="714375" indent="0" algn="ctr">
              <a:buFontTx/>
              <a:buNone/>
              <a:defRPr/>
            </a:lvl4pPr>
          </a:lstStyle>
          <a:p>
            <a:pPr lvl="0"/>
            <a:r>
              <a:rPr lang="en-US"/>
              <a:t>Click to add content</a:t>
            </a:r>
          </a:p>
        </p:txBody>
      </p:sp>
      <p:pic>
        <p:nvPicPr>
          <p:cNvPr id="15" name="Picture 14">
            <a:extLst>
              <a:ext uri="{FF2B5EF4-FFF2-40B4-BE49-F238E27FC236}">
                <a16:creationId xmlns:a16="http://schemas.microsoft.com/office/drawing/2014/main" id="{53F795A2-73E7-F646-888A-3C55702DFCB8}"/>
              </a:ext>
            </a:extLst>
          </p:cNvPr>
          <p:cNvPicPr preferRelativeResize="0">
            <a:picLocks/>
          </p:cNvPicPr>
          <p:nvPr userDrawn="1"/>
        </p:nvPicPr>
        <p:blipFill>
          <a:blip r:embed="rId2"/>
          <a:srcRect/>
          <a:stretch/>
        </p:blipFill>
        <p:spPr>
          <a:xfrm>
            <a:off x="0" y="486000"/>
            <a:ext cx="360000" cy="899089"/>
          </a:xfrm>
          <a:prstGeom prst="rect">
            <a:avLst/>
          </a:prstGeom>
        </p:spPr>
      </p:pic>
    </p:spTree>
    <p:extLst>
      <p:ext uri="{BB962C8B-B14F-4D97-AF65-F5344CB8AC3E}">
        <p14:creationId xmlns:p14="http://schemas.microsoft.com/office/powerpoint/2010/main" val="3776952469"/>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Yellow-Coral Content [Multi Panel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1"/>
                </a:solidFill>
              </a:defRPr>
            </a:lvl1pPr>
          </a:lstStyle>
          <a:p>
            <a:r>
              <a:rPr lang="en-US"/>
              <a:t>Click to edit title of slide</a:t>
            </a:r>
          </a:p>
        </p:txBody>
      </p:sp>
      <p:sp>
        <p:nvSpPr>
          <p:cNvPr id="3" name="Content Placeholder 2"/>
          <p:cNvSpPr>
            <a:spLocks noGrp="1"/>
          </p:cNvSpPr>
          <p:nvPr>
            <p:ph idx="1" hasCustomPrompt="1"/>
          </p:nvPr>
        </p:nvSpPr>
        <p:spPr>
          <a:xfrm>
            <a:off x="611999" y="1620000"/>
            <a:ext cx="3193883" cy="1843976"/>
          </a:xfrm>
        </p:spPr>
        <p:txBody>
          <a:bodyPr anchor="ctr"/>
          <a:lstStyle>
            <a:lvl1pPr marL="0" indent="0" algn="ctr">
              <a:spcBef>
                <a:spcPts val="0"/>
              </a:spcBef>
              <a:buFontTx/>
              <a:buNone/>
              <a:defRPr sz="2200"/>
            </a:lvl1pPr>
            <a:lvl2pPr marL="269875" indent="0" algn="ctr">
              <a:buFontTx/>
              <a:buNone/>
              <a:defRPr/>
            </a:lvl2pPr>
            <a:lvl3pPr marL="492125" indent="0" algn="ctr">
              <a:buFontTx/>
              <a:buNone/>
              <a:defRPr/>
            </a:lvl3pPr>
            <a:lvl4pPr marL="714375" indent="0" algn="ctr">
              <a:buFontTx/>
              <a:buNone/>
              <a:defRPr/>
            </a:lvl4pPr>
          </a:lstStyle>
          <a:p>
            <a:pPr lvl="0"/>
            <a:r>
              <a:rPr lang="en-US"/>
              <a:t>Click to add content</a:t>
            </a:r>
          </a:p>
        </p:txBody>
      </p:sp>
      <p:sp>
        <p:nvSpPr>
          <p:cNvPr id="4" name="Date Placeholder 3"/>
          <p:cNvSpPr>
            <a:spLocks noGrp="1"/>
          </p:cNvSpPr>
          <p:nvPr>
            <p:ph type="dt" sz="half" idx="10"/>
          </p:nvPr>
        </p:nvSpPr>
        <p:spPr/>
        <p:txBody>
          <a:bodyPr/>
          <a:lstStyle/>
          <a:p>
            <a:fld id="{B6D4D667-9F3F-124E-80CB-C6CC9793075E}" type="datetime1">
              <a:rPr lang="en-GB" smtClean="0"/>
              <a:t>20/08/2025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cxnSp>
        <p:nvCxnSpPr>
          <p:cNvPr id="9" name="Straight Connector 8">
            <a:extLst>
              <a:ext uri="{FF2B5EF4-FFF2-40B4-BE49-F238E27FC236}">
                <a16:creationId xmlns:a16="http://schemas.microsoft.com/office/drawing/2014/main" id="{0D6191D5-28E2-AF43-9C0D-45FE8A6D233F}"/>
              </a:ext>
            </a:extLst>
          </p:cNvPr>
          <p:cNvCxnSpPr>
            <a:cxnSpLocks/>
          </p:cNvCxnSpPr>
          <p:nvPr userDrawn="1"/>
        </p:nvCxnSpPr>
        <p:spPr>
          <a:xfrm>
            <a:off x="6104265" y="1619999"/>
            <a:ext cx="0" cy="4253101"/>
          </a:xfrm>
          <a:prstGeom prst="line">
            <a:avLst/>
          </a:prstGeom>
          <a:ln w="19050">
            <a:solidFill>
              <a:srgbClr val="E98276"/>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30DD22D-24C5-AC42-8704-DA90A18ACDD8}"/>
              </a:ext>
            </a:extLst>
          </p:cNvPr>
          <p:cNvCxnSpPr>
            <a:cxnSpLocks/>
          </p:cNvCxnSpPr>
          <p:nvPr userDrawn="1"/>
        </p:nvCxnSpPr>
        <p:spPr>
          <a:xfrm flipH="1" flipV="1">
            <a:off x="612000" y="3765628"/>
            <a:ext cx="11009246" cy="7588"/>
          </a:xfrm>
          <a:prstGeom prst="line">
            <a:avLst/>
          </a:prstGeom>
          <a:ln w="19050">
            <a:solidFill>
              <a:srgbClr val="E98276"/>
            </a:solidFill>
          </a:ln>
        </p:spPr>
        <p:style>
          <a:lnRef idx="1">
            <a:schemeClr val="accent1"/>
          </a:lnRef>
          <a:fillRef idx="0">
            <a:schemeClr val="accent1"/>
          </a:fillRef>
          <a:effectRef idx="0">
            <a:schemeClr val="accent1"/>
          </a:effectRef>
          <a:fontRef idx="minor">
            <a:schemeClr val="tx1"/>
          </a:fontRef>
        </p:style>
      </p:cxnSp>
      <p:sp>
        <p:nvSpPr>
          <p:cNvPr id="13" name="Text Placeholder 10">
            <a:extLst>
              <a:ext uri="{FF2B5EF4-FFF2-40B4-BE49-F238E27FC236}">
                <a16:creationId xmlns:a16="http://schemas.microsoft.com/office/drawing/2014/main" id="{89AE16CD-647F-024A-BEAD-7D407E9F9BCF}"/>
              </a:ext>
            </a:extLst>
          </p:cNvPr>
          <p:cNvSpPr>
            <a:spLocks noGrp="1"/>
          </p:cNvSpPr>
          <p:nvPr>
            <p:ph type="body" sz="quarter" idx="16" hasCustomPrompt="1"/>
          </p:nvPr>
        </p:nvSpPr>
        <p:spPr>
          <a:xfrm>
            <a:off x="3943106" y="1619999"/>
            <a:ext cx="2036292" cy="1843977"/>
          </a:xfrm>
          <a:solidFill>
            <a:schemeClr val="bg2">
              <a:lumMod val="95000"/>
            </a:schemeClr>
          </a:solidFill>
          <a:ln>
            <a:noFill/>
          </a:ln>
        </p:spPr>
        <p:txBody>
          <a:bodyPr lIns="72000" tIns="72000" rIns="72000" bIns="72000"/>
          <a:lstStyle>
            <a:lvl1pPr marL="0" indent="0">
              <a:spcBef>
                <a:spcPts val="0"/>
              </a:spcBef>
              <a:buNone/>
              <a:defRPr sz="1800"/>
            </a:lvl1pPr>
          </a:lstStyle>
          <a:p>
            <a:pPr lvl="0"/>
            <a:r>
              <a:rPr lang="en-US"/>
              <a:t>Click to add text</a:t>
            </a:r>
          </a:p>
        </p:txBody>
      </p:sp>
      <p:sp>
        <p:nvSpPr>
          <p:cNvPr id="15" name="Content Placeholder 2">
            <a:extLst>
              <a:ext uri="{FF2B5EF4-FFF2-40B4-BE49-F238E27FC236}">
                <a16:creationId xmlns:a16="http://schemas.microsoft.com/office/drawing/2014/main" id="{3596E7B8-DB8C-DE43-A427-1E0C44BEFF04}"/>
              </a:ext>
            </a:extLst>
          </p:cNvPr>
          <p:cNvSpPr>
            <a:spLocks noGrp="1"/>
          </p:cNvSpPr>
          <p:nvPr>
            <p:ph idx="17" hasCustomPrompt="1"/>
          </p:nvPr>
        </p:nvSpPr>
        <p:spPr>
          <a:xfrm>
            <a:off x="6234324" y="1620000"/>
            <a:ext cx="3193883" cy="1843976"/>
          </a:xfrm>
        </p:spPr>
        <p:txBody>
          <a:bodyPr anchor="ctr"/>
          <a:lstStyle>
            <a:lvl1pPr marL="0" indent="0" algn="ctr">
              <a:spcBef>
                <a:spcPts val="0"/>
              </a:spcBef>
              <a:buFontTx/>
              <a:buNone/>
              <a:defRPr sz="2200"/>
            </a:lvl1pPr>
            <a:lvl2pPr marL="269875" indent="0" algn="ctr">
              <a:buFontTx/>
              <a:buNone/>
              <a:defRPr/>
            </a:lvl2pPr>
            <a:lvl3pPr marL="492125" indent="0" algn="ctr">
              <a:buFontTx/>
              <a:buNone/>
              <a:defRPr/>
            </a:lvl3pPr>
            <a:lvl4pPr marL="714375" indent="0" algn="ctr">
              <a:buFontTx/>
              <a:buNone/>
              <a:defRPr/>
            </a:lvl4pPr>
          </a:lstStyle>
          <a:p>
            <a:pPr lvl="0"/>
            <a:r>
              <a:rPr lang="en-US"/>
              <a:t>Click to add content</a:t>
            </a:r>
          </a:p>
        </p:txBody>
      </p:sp>
      <p:sp>
        <p:nvSpPr>
          <p:cNvPr id="16" name="Text Placeholder 10">
            <a:extLst>
              <a:ext uri="{FF2B5EF4-FFF2-40B4-BE49-F238E27FC236}">
                <a16:creationId xmlns:a16="http://schemas.microsoft.com/office/drawing/2014/main" id="{BEAE78B3-5F2E-6A4B-ACD1-5D25A92F2851}"/>
              </a:ext>
            </a:extLst>
          </p:cNvPr>
          <p:cNvSpPr>
            <a:spLocks noGrp="1"/>
          </p:cNvSpPr>
          <p:nvPr>
            <p:ph type="body" sz="quarter" idx="18" hasCustomPrompt="1"/>
          </p:nvPr>
        </p:nvSpPr>
        <p:spPr>
          <a:xfrm>
            <a:off x="9565431" y="1619999"/>
            <a:ext cx="2036292" cy="1843977"/>
          </a:xfrm>
          <a:solidFill>
            <a:schemeClr val="bg2">
              <a:lumMod val="95000"/>
            </a:schemeClr>
          </a:solidFill>
          <a:ln>
            <a:noFill/>
          </a:ln>
        </p:spPr>
        <p:txBody>
          <a:bodyPr lIns="72000" tIns="72000" rIns="72000" bIns="72000"/>
          <a:lstStyle>
            <a:lvl1pPr marL="0" indent="0">
              <a:spcBef>
                <a:spcPts val="0"/>
              </a:spcBef>
              <a:buNone/>
              <a:defRPr sz="1800"/>
            </a:lvl1pPr>
          </a:lstStyle>
          <a:p>
            <a:pPr lvl="0"/>
            <a:r>
              <a:rPr lang="en-US"/>
              <a:t>Click to add text</a:t>
            </a:r>
          </a:p>
        </p:txBody>
      </p:sp>
      <p:sp>
        <p:nvSpPr>
          <p:cNvPr id="17" name="Content Placeholder 2">
            <a:extLst>
              <a:ext uri="{FF2B5EF4-FFF2-40B4-BE49-F238E27FC236}">
                <a16:creationId xmlns:a16="http://schemas.microsoft.com/office/drawing/2014/main" id="{B19F4598-FFB7-3F42-99CE-CD65BA66D8A6}"/>
              </a:ext>
            </a:extLst>
          </p:cNvPr>
          <p:cNvSpPr>
            <a:spLocks noGrp="1"/>
          </p:cNvSpPr>
          <p:nvPr>
            <p:ph idx="19" hasCustomPrompt="1"/>
          </p:nvPr>
        </p:nvSpPr>
        <p:spPr>
          <a:xfrm>
            <a:off x="611999" y="4008859"/>
            <a:ext cx="3193883" cy="1843976"/>
          </a:xfrm>
        </p:spPr>
        <p:txBody>
          <a:bodyPr anchor="ctr"/>
          <a:lstStyle>
            <a:lvl1pPr marL="0" indent="0" algn="ctr">
              <a:spcBef>
                <a:spcPts val="0"/>
              </a:spcBef>
              <a:buFontTx/>
              <a:buNone/>
              <a:defRPr sz="2200"/>
            </a:lvl1pPr>
            <a:lvl2pPr marL="269875" indent="0" algn="ctr">
              <a:buFontTx/>
              <a:buNone/>
              <a:defRPr/>
            </a:lvl2pPr>
            <a:lvl3pPr marL="492125" indent="0" algn="ctr">
              <a:buFontTx/>
              <a:buNone/>
              <a:defRPr/>
            </a:lvl3pPr>
            <a:lvl4pPr marL="714375" indent="0" algn="ctr">
              <a:buFontTx/>
              <a:buNone/>
              <a:defRPr/>
            </a:lvl4pPr>
          </a:lstStyle>
          <a:p>
            <a:pPr lvl="0"/>
            <a:r>
              <a:rPr lang="en-US"/>
              <a:t>Click to add content</a:t>
            </a:r>
          </a:p>
        </p:txBody>
      </p:sp>
      <p:sp>
        <p:nvSpPr>
          <p:cNvPr id="18" name="Text Placeholder 10">
            <a:extLst>
              <a:ext uri="{FF2B5EF4-FFF2-40B4-BE49-F238E27FC236}">
                <a16:creationId xmlns:a16="http://schemas.microsoft.com/office/drawing/2014/main" id="{B1F7C388-328B-504F-80F1-1FB86F90A6F2}"/>
              </a:ext>
            </a:extLst>
          </p:cNvPr>
          <p:cNvSpPr>
            <a:spLocks noGrp="1"/>
          </p:cNvSpPr>
          <p:nvPr>
            <p:ph type="body" sz="quarter" idx="20" hasCustomPrompt="1"/>
          </p:nvPr>
        </p:nvSpPr>
        <p:spPr>
          <a:xfrm>
            <a:off x="3943106" y="4008858"/>
            <a:ext cx="2036292" cy="1843977"/>
          </a:xfrm>
          <a:solidFill>
            <a:schemeClr val="bg2">
              <a:lumMod val="95000"/>
            </a:schemeClr>
          </a:solidFill>
          <a:ln>
            <a:noFill/>
          </a:ln>
        </p:spPr>
        <p:txBody>
          <a:bodyPr lIns="72000" tIns="72000" rIns="72000" bIns="72000"/>
          <a:lstStyle>
            <a:lvl1pPr marL="0" indent="0">
              <a:spcBef>
                <a:spcPts val="0"/>
              </a:spcBef>
              <a:buNone/>
              <a:defRPr sz="1800"/>
            </a:lvl1pPr>
          </a:lstStyle>
          <a:p>
            <a:pPr lvl="0"/>
            <a:r>
              <a:rPr lang="en-US"/>
              <a:t>Click to add text</a:t>
            </a:r>
          </a:p>
        </p:txBody>
      </p:sp>
      <p:sp>
        <p:nvSpPr>
          <p:cNvPr id="22" name="Content Placeholder 2">
            <a:extLst>
              <a:ext uri="{FF2B5EF4-FFF2-40B4-BE49-F238E27FC236}">
                <a16:creationId xmlns:a16="http://schemas.microsoft.com/office/drawing/2014/main" id="{D6F03F4A-2C94-A545-B029-770919BD57A3}"/>
              </a:ext>
            </a:extLst>
          </p:cNvPr>
          <p:cNvSpPr>
            <a:spLocks noGrp="1"/>
          </p:cNvSpPr>
          <p:nvPr>
            <p:ph idx="21" hasCustomPrompt="1"/>
          </p:nvPr>
        </p:nvSpPr>
        <p:spPr>
          <a:xfrm>
            <a:off x="6234324" y="4008859"/>
            <a:ext cx="3193883" cy="1843976"/>
          </a:xfrm>
        </p:spPr>
        <p:txBody>
          <a:bodyPr anchor="ctr"/>
          <a:lstStyle>
            <a:lvl1pPr marL="0" indent="0" algn="ctr">
              <a:spcBef>
                <a:spcPts val="0"/>
              </a:spcBef>
              <a:buFontTx/>
              <a:buNone/>
              <a:defRPr sz="2200"/>
            </a:lvl1pPr>
            <a:lvl2pPr marL="269875" indent="0" algn="ctr">
              <a:buFontTx/>
              <a:buNone/>
              <a:defRPr/>
            </a:lvl2pPr>
            <a:lvl3pPr marL="492125" indent="0" algn="ctr">
              <a:buFontTx/>
              <a:buNone/>
              <a:defRPr/>
            </a:lvl3pPr>
            <a:lvl4pPr marL="714375" indent="0" algn="ctr">
              <a:buFontTx/>
              <a:buNone/>
              <a:defRPr/>
            </a:lvl4pPr>
          </a:lstStyle>
          <a:p>
            <a:pPr lvl="0"/>
            <a:r>
              <a:rPr lang="en-US"/>
              <a:t>Click to add content</a:t>
            </a:r>
          </a:p>
        </p:txBody>
      </p:sp>
      <p:sp>
        <p:nvSpPr>
          <p:cNvPr id="23" name="Text Placeholder 10">
            <a:extLst>
              <a:ext uri="{FF2B5EF4-FFF2-40B4-BE49-F238E27FC236}">
                <a16:creationId xmlns:a16="http://schemas.microsoft.com/office/drawing/2014/main" id="{BD158E3D-84B3-4347-AFE2-5B53EAEFE874}"/>
              </a:ext>
            </a:extLst>
          </p:cNvPr>
          <p:cNvSpPr>
            <a:spLocks noGrp="1"/>
          </p:cNvSpPr>
          <p:nvPr>
            <p:ph type="body" sz="quarter" idx="22" hasCustomPrompt="1"/>
          </p:nvPr>
        </p:nvSpPr>
        <p:spPr>
          <a:xfrm>
            <a:off x="9565431" y="4008858"/>
            <a:ext cx="2036292" cy="1843977"/>
          </a:xfrm>
          <a:solidFill>
            <a:schemeClr val="bg2">
              <a:lumMod val="95000"/>
            </a:schemeClr>
          </a:solidFill>
          <a:ln>
            <a:noFill/>
          </a:ln>
        </p:spPr>
        <p:txBody>
          <a:bodyPr lIns="72000" tIns="72000" rIns="72000" bIns="72000"/>
          <a:lstStyle>
            <a:lvl1pPr marL="0" indent="0">
              <a:spcBef>
                <a:spcPts val="0"/>
              </a:spcBef>
              <a:buNone/>
              <a:defRPr sz="1800"/>
            </a:lvl1pPr>
          </a:lstStyle>
          <a:p>
            <a:pPr lvl="0"/>
            <a:r>
              <a:rPr lang="en-US"/>
              <a:t>Click to add text</a:t>
            </a:r>
          </a:p>
        </p:txBody>
      </p:sp>
      <p:pic>
        <p:nvPicPr>
          <p:cNvPr id="20" name="Picture 19">
            <a:extLst>
              <a:ext uri="{FF2B5EF4-FFF2-40B4-BE49-F238E27FC236}">
                <a16:creationId xmlns:a16="http://schemas.microsoft.com/office/drawing/2014/main" id="{EDE5C482-5F04-4145-87D2-889F1F02711C}"/>
              </a:ext>
            </a:extLst>
          </p:cNvPr>
          <p:cNvPicPr preferRelativeResize="0">
            <a:picLocks/>
          </p:cNvPicPr>
          <p:nvPr userDrawn="1"/>
        </p:nvPicPr>
        <p:blipFill>
          <a:blip r:embed="rId2"/>
          <a:srcRect/>
          <a:stretch/>
        </p:blipFill>
        <p:spPr>
          <a:xfrm>
            <a:off x="0" y="486000"/>
            <a:ext cx="360000" cy="899089"/>
          </a:xfrm>
          <a:prstGeom prst="rect">
            <a:avLst/>
          </a:prstGeom>
        </p:spPr>
      </p:pic>
    </p:spTree>
    <p:extLst>
      <p:ext uri="{BB962C8B-B14F-4D97-AF65-F5344CB8AC3E}">
        <p14:creationId xmlns:p14="http://schemas.microsoft.com/office/powerpoint/2010/main" val="4282133111"/>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Yellow-Coral Content [Photo]">
    <p:spTree>
      <p:nvGrpSpPr>
        <p:cNvPr id="1" name=""/>
        <p:cNvGrpSpPr/>
        <p:nvPr/>
      </p:nvGrpSpPr>
      <p:grpSpPr>
        <a:xfrm>
          <a:off x="0" y="0"/>
          <a:ext cx="0" cy="0"/>
          <a:chOff x="0" y="0"/>
          <a:chExt cx="0" cy="0"/>
        </a:xfrm>
      </p:grpSpPr>
      <p:sp>
        <p:nvSpPr>
          <p:cNvPr id="2" name="Title 1"/>
          <p:cNvSpPr>
            <a:spLocks noGrp="1"/>
          </p:cNvSpPr>
          <p:nvPr>
            <p:ph type="title"/>
          </p:nvPr>
        </p:nvSpPr>
        <p:spPr>
          <a:xfrm>
            <a:off x="612000" y="504540"/>
            <a:ext cx="5279917" cy="863084"/>
          </a:xfrm>
        </p:spPr>
        <p:txBody>
          <a:bodyPr/>
          <a:lstStyle>
            <a:lvl1pPr>
              <a:defRPr>
                <a:solidFill>
                  <a:schemeClr val="accent1"/>
                </a:solidFill>
              </a:defRPr>
            </a:lvl1pPr>
          </a:lstStyle>
          <a:p>
            <a:r>
              <a:rPr lang="en-US"/>
              <a:t>Click to edit Master title style</a:t>
            </a:r>
          </a:p>
        </p:txBody>
      </p:sp>
      <p:sp>
        <p:nvSpPr>
          <p:cNvPr id="6" name="Footer Placeholder 5"/>
          <p:cNvSpPr>
            <a:spLocks noGrp="1"/>
          </p:cNvSpPr>
          <p:nvPr>
            <p:ph type="ftr" sz="quarter" idx="11"/>
          </p:nvPr>
        </p:nvSpPr>
        <p:spPr>
          <a:xfrm>
            <a:off x="1279496" y="6356351"/>
            <a:ext cx="4612422" cy="365125"/>
          </a:xfrm>
        </p:spPr>
        <p:txBody>
          <a:bodyPr/>
          <a:lstStyle/>
          <a:p>
            <a:endParaRPr lang="en-US"/>
          </a:p>
        </p:txBody>
      </p:sp>
      <p:sp>
        <p:nvSpPr>
          <p:cNvPr id="7" name="Slide Number Placeholder 6"/>
          <p:cNvSpPr>
            <a:spLocks noGrp="1"/>
          </p:cNvSpPr>
          <p:nvPr>
            <p:ph type="sldNum" sz="quarter" idx="12"/>
          </p:nvPr>
        </p:nvSpPr>
        <p:spPr/>
        <p:txBody>
          <a:bodyPr/>
          <a:lstStyle/>
          <a:p>
            <a:fld id="{D0BB6535-0336-8449-81AC-9BE953FC5274}" type="slidenum">
              <a:rPr lang="en-US" smtClean="0"/>
              <a:t>‹#›</a:t>
            </a:fld>
            <a:endParaRPr lang="en-US"/>
          </a:p>
        </p:txBody>
      </p:sp>
      <p:sp>
        <p:nvSpPr>
          <p:cNvPr id="9" name="Content Placeholder 2">
            <a:extLst>
              <a:ext uri="{FF2B5EF4-FFF2-40B4-BE49-F238E27FC236}">
                <a16:creationId xmlns:a16="http://schemas.microsoft.com/office/drawing/2014/main" id="{0DA62CE8-03B6-3445-AE43-0B30BA5EFF4B}"/>
              </a:ext>
            </a:extLst>
          </p:cNvPr>
          <p:cNvSpPr>
            <a:spLocks noGrp="1"/>
          </p:cNvSpPr>
          <p:nvPr>
            <p:ph idx="1" hasCustomPrompt="1"/>
          </p:nvPr>
        </p:nvSpPr>
        <p:spPr>
          <a:xfrm>
            <a:off x="612000" y="2164466"/>
            <a:ext cx="5279917" cy="3838769"/>
          </a:xfrm>
        </p:spPr>
        <p:txBody>
          <a:bodyPr/>
          <a:lstStyle>
            <a:lvl1pPr>
              <a:buClr>
                <a:srgbClr val="E98276"/>
              </a:buClr>
              <a:defRPr/>
            </a:lvl1pPr>
            <a:lvl2pPr>
              <a:buClr>
                <a:srgbClr val="E98276"/>
              </a:buClr>
              <a:defRPr/>
            </a:lvl2pPr>
            <a:lvl3pPr>
              <a:buClr>
                <a:srgbClr val="E98276"/>
              </a:buClr>
              <a:defRPr/>
            </a:lvl3pPr>
            <a:lvl4pPr>
              <a:buClr>
                <a:srgbClr val="E98276"/>
              </a:buClr>
              <a:defRPr/>
            </a:lvl4pPr>
          </a:lstStyle>
          <a:p>
            <a:pPr lvl="0"/>
            <a:r>
              <a:rPr lang="en-US"/>
              <a:t>Edit Master text styles</a:t>
            </a:r>
          </a:p>
          <a:p>
            <a:pPr lvl="1"/>
            <a:r>
              <a:rPr lang="en-US"/>
              <a:t>Second level</a:t>
            </a:r>
          </a:p>
          <a:p>
            <a:pPr lvl="2"/>
            <a:r>
              <a:rPr lang="en-US"/>
              <a:t>Third level</a:t>
            </a:r>
          </a:p>
          <a:p>
            <a:pPr lvl="3"/>
            <a:r>
              <a:rPr lang="en-US"/>
              <a:t>Fourth level</a:t>
            </a:r>
          </a:p>
        </p:txBody>
      </p:sp>
      <p:sp>
        <p:nvSpPr>
          <p:cNvPr id="10" name="Text Placeholder 9">
            <a:extLst>
              <a:ext uri="{FF2B5EF4-FFF2-40B4-BE49-F238E27FC236}">
                <a16:creationId xmlns:a16="http://schemas.microsoft.com/office/drawing/2014/main" id="{EFF4AD3D-95CB-6542-B366-99C95554600A}"/>
              </a:ext>
            </a:extLst>
          </p:cNvPr>
          <p:cNvSpPr>
            <a:spLocks noGrp="1"/>
          </p:cNvSpPr>
          <p:nvPr>
            <p:ph type="body" sz="quarter" idx="13" hasCustomPrompt="1"/>
          </p:nvPr>
        </p:nvSpPr>
        <p:spPr>
          <a:xfrm>
            <a:off x="612776" y="1620000"/>
            <a:ext cx="5279232" cy="447675"/>
          </a:xfrm>
        </p:spPr>
        <p:txBody>
          <a:bodyPr/>
          <a:lstStyle>
            <a:lvl1pPr marL="0" indent="0">
              <a:spcBef>
                <a:spcPts val="0"/>
              </a:spcBef>
              <a:buNone/>
              <a:defRPr>
                <a:solidFill>
                  <a:srgbClr val="E98276"/>
                </a:solidFill>
              </a:defRPr>
            </a:lvl1pPr>
            <a:lvl2pPr marL="457189" indent="0">
              <a:buNone/>
              <a:defRPr/>
            </a:lvl2pPr>
            <a:lvl3pPr marL="914377" indent="0">
              <a:buNone/>
              <a:defRPr/>
            </a:lvl3pPr>
            <a:lvl4pPr marL="1371566" indent="0">
              <a:buNone/>
              <a:defRPr/>
            </a:lvl4pPr>
            <a:lvl5pPr marL="1828755" indent="0">
              <a:buNone/>
              <a:defRPr/>
            </a:lvl5pPr>
          </a:lstStyle>
          <a:p>
            <a:pPr lvl="0"/>
            <a:r>
              <a:rPr lang="en-US"/>
              <a:t>Click to insert subtitle</a:t>
            </a:r>
          </a:p>
        </p:txBody>
      </p:sp>
      <p:sp>
        <p:nvSpPr>
          <p:cNvPr id="12" name="Picture Placeholder 16">
            <a:extLst>
              <a:ext uri="{FF2B5EF4-FFF2-40B4-BE49-F238E27FC236}">
                <a16:creationId xmlns:a16="http://schemas.microsoft.com/office/drawing/2014/main" id="{3C6D9777-B28A-4A4B-9F4A-769B8DE1F0B0}"/>
              </a:ext>
            </a:extLst>
          </p:cNvPr>
          <p:cNvSpPr>
            <a:spLocks noGrp="1"/>
          </p:cNvSpPr>
          <p:nvPr>
            <p:ph type="pic" sz="quarter" idx="10" hasCustomPrompt="1"/>
          </p:nvPr>
        </p:nvSpPr>
        <p:spPr>
          <a:xfrm>
            <a:off x="6082748" y="0"/>
            <a:ext cx="6109252" cy="6858000"/>
          </a:xfrm>
          <a:solidFill>
            <a:schemeClr val="bg1">
              <a:lumMod val="75000"/>
            </a:schemeClr>
          </a:solidFill>
        </p:spPr>
        <p:txBody>
          <a:bodyPr anchor="ctr"/>
          <a:lstStyle>
            <a:lvl1pPr marL="0" indent="0" algn="ctr">
              <a:buNone/>
              <a:defRPr>
                <a:solidFill>
                  <a:schemeClr val="tx1"/>
                </a:solidFill>
              </a:defRPr>
            </a:lvl1pPr>
          </a:lstStyle>
          <a:p>
            <a:r>
              <a:rPr lang="en-US"/>
              <a:t>Click to insert photograph </a:t>
            </a:r>
            <a:br>
              <a:rPr lang="en-US"/>
            </a:br>
            <a:r>
              <a:rPr lang="en-US"/>
              <a:t>or paste here</a:t>
            </a:r>
          </a:p>
        </p:txBody>
      </p:sp>
      <p:pic>
        <p:nvPicPr>
          <p:cNvPr id="11" name="Picture 10">
            <a:extLst>
              <a:ext uri="{FF2B5EF4-FFF2-40B4-BE49-F238E27FC236}">
                <a16:creationId xmlns:a16="http://schemas.microsoft.com/office/drawing/2014/main" id="{5029B1E1-B18C-A447-B118-8658A3D86D68}"/>
              </a:ext>
            </a:extLst>
          </p:cNvPr>
          <p:cNvPicPr preferRelativeResize="0">
            <a:picLocks/>
          </p:cNvPicPr>
          <p:nvPr userDrawn="1"/>
        </p:nvPicPr>
        <p:blipFill>
          <a:blip r:embed="rId2"/>
          <a:srcRect/>
          <a:stretch/>
        </p:blipFill>
        <p:spPr>
          <a:xfrm>
            <a:off x="0" y="486000"/>
            <a:ext cx="360000" cy="899089"/>
          </a:xfrm>
          <a:prstGeom prst="rect">
            <a:avLst/>
          </a:prstGeom>
        </p:spPr>
      </p:pic>
    </p:spTree>
    <p:extLst>
      <p:ext uri="{BB962C8B-B14F-4D97-AF65-F5344CB8AC3E}">
        <p14:creationId xmlns:p14="http://schemas.microsoft.com/office/powerpoint/2010/main" val="317211921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Yellow-Coral Points [Half Photo]">
    <p:spTree>
      <p:nvGrpSpPr>
        <p:cNvPr id="1" name=""/>
        <p:cNvGrpSpPr/>
        <p:nvPr/>
      </p:nvGrpSpPr>
      <p:grpSpPr>
        <a:xfrm>
          <a:off x="0" y="0"/>
          <a:ext cx="0" cy="0"/>
          <a:chOff x="0" y="0"/>
          <a:chExt cx="0" cy="0"/>
        </a:xfrm>
      </p:grpSpPr>
      <p:sp>
        <p:nvSpPr>
          <p:cNvPr id="2" name="Title 1"/>
          <p:cNvSpPr>
            <a:spLocks noGrp="1"/>
          </p:cNvSpPr>
          <p:nvPr>
            <p:ph type="title"/>
          </p:nvPr>
        </p:nvSpPr>
        <p:spPr>
          <a:xfrm>
            <a:off x="612000" y="504540"/>
            <a:ext cx="5279917" cy="863084"/>
          </a:xfrm>
        </p:spPr>
        <p:txBody>
          <a:bodyPr/>
          <a:lstStyle>
            <a:lvl1pPr>
              <a:defRPr>
                <a:solidFill>
                  <a:schemeClr val="accent1"/>
                </a:solidFill>
              </a:defRPr>
            </a:lvl1pPr>
          </a:lstStyle>
          <a:p>
            <a:r>
              <a:rPr lang="en-US"/>
              <a:t>Click to edit Master title style</a:t>
            </a:r>
          </a:p>
        </p:txBody>
      </p:sp>
      <p:sp>
        <p:nvSpPr>
          <p:cNvPr id="6" name="Footer Placeholder 5"/>
          <p:cNvSpPr>
            <a:spLocks noGrp="1"/>
          </p:cNvSpPr>
          <p:nvPr>
            <p:ph type="ftr" sz="quarter" idx="11"/>
          </p:nvPr>
        </p:nvSpPr>
        <p:spPr>
          <a:xfrm>
            <a:off x="1279496" y="6356351"/>
            <a:ext cx="4612422" cy="365125"/>
          </a:xfrm>
        </p:spPr>
        <p:txBody>
          <a:bodyPr/>
          <a:lstStyle/>
          <a:p>
            <a:endParaRPr lang="en-US"/>
          </a:p>
        </p:txBody>
      </p:sp>
      <p:sp>
        <p:nvSpPr>
          <p:cNvPr id="7" name="Slide Number Placeholder 6"/>
          <p:cNvSpPr>
            <a:spLocks noGrp="1"/>
          </p:cNvSpPr>
          <p:nvPr>
            <p:ph type="sldNum" sz="quarter" idx="12"/>
          </p:nvPr>
        </p:nvSpPr>
        <p:spPr/>
        <p:txBody>
          <a:bodyPr/>
          <a:lstStyle/>
          <a:p>
            <a:fld id="{D0BB6535-0336-8449-81AC-9BE953FC5274}" type="slidenum">
              <a:rPr lang="en-US" smtClean="0"/>
              <a:t>‹#›</a:t>
            </a:fld>
            <a:endParaRPr lang="en-US"/>
          </a:p>
        </p:txBody>
      </p:sp>
      <p:sp>
        <p:nvSpPr>
          <p:cNvPr id="12" name="Picture Placeholder 16">
            <a:extLst>
              <a:ext uri="{FF2B5EF4-FFF2-40B4-BE49-F238E27FC236}">
                <a16:creationId xmlns:a16="http://schemas.microsoft.com/office/drawing/2014/main" id="{3C6D9777-B28A-4A4B-9F4A-769B8DE1F0B0}"/>
              </a:ext>
            </a:extLst>
          </p:cNvPr>
          <p:cNvSpPr>
            <a:spLocks noGrp="1"/>
          </p:cNvSpPr>
          <p:nvPr>
            <p:ph type="pic" sz="quarter" idx="10" hasCustomPrompt="1"/>
          </p:nvPr>
        </p:nvSpPr>
        <p:spPr>
          <a:xfrm>
            <a:off x="6082748" y="0"/>
            <a:ext cx="6109252" cy="6858000"/>
          </a:xfrm>
          <a:solidFill>
            <a:schemeClr val="bg1">
              <a:lumMod val="75000"/>
            </a:schemeClr>
          </a:solidFill>
        </p:spPr>
        <p:txBody>
          <a:bodyPr anchor="ctr"/>
          <a:lstStyle>
            <a:lvl1pPr marL="0" indent="0" algn="ctr">
              <a:buNone/>
              <a:defRPr>
                <a:solidFill>
                  <a:schemeClr val="tx1"/>
                </a:solidFill>
              </a:defRPr>
            </a:lvl1pPr>
          </a:lstStyle>
          <a:p>
            <a:r>
              <a:rPr lang="en-US"/>
              <a:t>Click to insert photograph </a:t>
            </a:r>
            <a:br>
              <a:rPr lang="en-US"/>
            </a:br>
            <a:r>
              <a:rPr lang="en-US"/>
              <a:t>or paste here</a:t>
            </a:r>
          </a:p>
        </p:txBody>
      </p:sp>
      <p:sp>
        <p:nvSpPr>
          <p:cNvPr id="13" name="Text Placeholder 11">
            <a:extLst>
              <a:ext uri="{FF2B5EF4-FFF2-40B4-BE49-F238E27FC236}">
                <a16:creationId xmlns:a16="http://schemas.microsoft.com/office/drawing/2014/main" id="{32B4B324-A238-8B41-B66B-21C342AD3B0A}"/>
              </a:ext>
            </a:extLst>
          </p:cNvPr>
          <p:cNvSpPr>
            <a:spLocks noGrp="1"/>
          </p:cNvSpPr>
          <p:nvPr>
            <p:ph type="body" sz="quarter" idx="14" hasCustomPrompt="1"/>
          </p:nvPr>
        </p:nvSpPr>
        <p:spPr>
          <a:xfrm>
            <a:off x="612000" y="1620000"/>
            <a:ext cx="5279917"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14" name="Text Placeholder 11">
            <a:extLst>
              <a:ext uri="{FF2B5EF4-FFF2-40B4-BE49-F238E27FC236}">
                <a16:creationId xmlns:a16="http://schemas.microsoft.com/office/drawing/2014/main" id="{46EC3A1B-5BE4-AD41-A06D-7D4A3EB355E3}"/>
              </a:ext>
            </a:extLst>
          </p:cNvPr>
          <p:cNvSpPr>
            <a:spLocks noGrp="1"/>
          </p:cNvSpPr>
          <p:nvPr>
            <p:ph type="body" sz="quarter" idx="15" hasCustomPrompt="1"/>
          </p:nvPr>
        </p:nvSpPr>
        <p:spPr>
          <a:xfrm>
            <a:off x="612000" y="2029397"/>
            <a:ext cx="5279917"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sp>
        <p:nvSpPr>
          <p:cNvPr id="15" name="Text Placeholder 11">
            <a:extLst>
              <a:ext uri="{FF2B5EF4-FFF2-40B4-BE49-F238E27FC236}">
                <a16:creationId xmlns:a16="http://schemas.microsoft.com/office/drawing/2014/main" id="{6C544F68-2295-4846-BBC3-CB66A11A82FA}"/>
              </a:ext>
            </a:extLst>
          </p:cNvPr>
          <p:cNvSpPr>
            <a:spLocks noGrp="1"/>
          </p:cNvSpPr>
          <p:nvPr>
            <p:ph type="body" sz="quarter" idx="16" hasCustomPrompt="1"/>
          </p:nvPr>
        </p:nvSpPr>
        <p:spPr>
          <a:xfrm>
            <a:off x="612000" y="2792438"/>
            <a:ext cx="5279917"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16" name="Text Placeholder 11">
            <a:extLst>
              <a:ext uri="{FF2B5EF4-FFF2-40B4-BE49-F238E27FC236}">
                <a16:creationId xmlns:a16="http://schemas.microsoft.com/office/drawing/2014/main" id="{BD606E93-813E-7E4C-83CF-24C186DF985D}"/>
              </a:ext>
            </a:extLst>
          </p:cNvPr>
          <p:cNvSpPr>
            <a:spLocks noGrp="1"/>
          </p:cNvSpPr>
          <p:nvPr>
            <p:ph type="body" sz="quarter" idx="17" hasCustomPrompt="1"/>
          </p:nvPr>
        </p:nvSpPr>
        <p:spPr>
          <a:xfrm>
            <a:off x="612000" y="3166433"/>
            <a:ext cx="5279917"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sp>
        <p:nvSpPr>
          <p:cNvPr id="17" name="Text Placeholder 11">
            <a:extLst>
              <a:ext uri="{FF2B5EF4-FFF2-40B4-BE49-F238E27FC236}">
                <a16:creationId xmlns:a16="http://schemas.microsoft.com/office/drawing/2014/main" id="{2B40F9EF-6794-514E-8E83-A0C6AC7F80C2}"/>
              </a:ext>
            </a:extLst>
          </p:cNvPr>
          <p:cNvSpPr>
            <a:spLocks noGrp="1"/>
          </p:cNvSpPr>
          <p:nvPr>
            <p:ph type="body" sz="quarter" idx="18" hasCustomPrompt="1"/>
          </p:nvPr>
        </p:nvSpPr>
        <p:spPr>
          <a:xfrm>
            <a:off x="612000" y="3929474"/>
            <a:ext cx="5279917"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18" name="Text Placeholder 11">
            <a:extLst>
              <a:ext uri="{FF2B5EF4-FFF2-40B4-BE49-F238E27FC236}">
                <a16:creationId xmlns:a16="http://schemas.microsoft.com/office/drawing/2014/main" id="{C698E5E7-DE9F-A54A-B800-722D94D0AEEC}"/>
              </a:ext>
            </a:extLst>
          </p:cNvPr>
          <p:cNvSpPr>
            <a:spLocks noGrp="1"/>
          </p:cNvSpPr>
          <p:nvPr>
            <p:ph type="body" sz="quarter" idx="19" hasCustomPrompt="1"/>
          </p:nvPr>
        </p:nvSpPr>
        <p:spPr>
          <a:xfrm>
            <a:off x="612000" y="4303469"/>
            <a:ext cx="5279917"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sp>
        <p:nvSpPr>
          <p:cNvPr id="19" name="Text Placeholder 11">
            <a:extLst>
              <a:ext uri="{FF2B5EF4-FFF2-40B4-BE49-F238E27FC236}">
                <a16:creationId xmlns:a16="http://schemas.microsoft.com/office/drawing/2014/main" id="{F6D8B205-8369-514D-845C-F1E091273457}"/>
              </a:ext>
            </a:extLst>
          </p:cNvPr>
          <p:cNvSpPr>
            <a:spLocks noGrp="1"/>
          </p:cNvSpPr>
          <p:nvPr>
            <p:ph type="body" sz="quarter" idx="20" hasCustomPrompt="1"/>
          </p:nvPr>
        </p:nvSpPr>
        <p:spPr>
          <a:xfrm>
            <a:off x="612000" y="5062577"/>
            <a:ext cx="5279917"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20" name="Text Placeholder 11">
            <a:extLst>
              <a:ext uri="{FF2B5EF4-FFF2-40B4-BE49-F238E27FC236}">
                <a16:creationId xmlns:a16="http://schemas.microsoft.com/office/drawing/2014/main" id="{0647CE9E-3CCF-B848-ADEE-D0BBA7FA143E}"/>
              </a:ext>
            </a:extLst>
          </p:cNvPr>
          <p:cNvSpPr>
            <a:spLocks noGrp="1"/>
          </p:cNvSpPr>
          <p:nvPr>
            <p:ph type="body" sz="quarter" idx="21" hasCustomPrompt="1"/>
          </p:nvPr>
        </p:nvSpPr>
        <p:spPr>
          <a:xfrm>
            <a:off x="612000" y="5436572"/>
            <a:ext cx="5279917"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pic>
        <p:nvPicPr>
          <p:cNvPr id="22" name="Picture 21">
            <a:extLst>
              <a:ext uri="{FF2B5EF4-FFF2-40B4-BE49-F238E27FC236}">
                <a16:creationId xmlns:a16="http://schemas.microsoft.com/office/drawing/2014/main" id="{3F7778CA-DA52-3E41-B9AD-23DB07C47935}"/>
              </a:ext>
            </a:extLst>
          </p:cNvPr>
          <p:cNvPicPr preferRelativeResize="0">
            <a:picLocks/>
          </p:cNvPicPr>
          <p:nvPr userDrawn="1"/>
        </p:nvPicPr>
        <p:blipFill>
          <a:blip r:embed="rId2"/>
          <a:srcRect/>
          <a:stretch/>
        </p:blipFill>
        <p:spPr>
          <a:xfrm>
            <a:off x="0" y="486000"/>
            <a:ext cx="360000" cy="899089"/>
          </a:xfrm>
          <a:prstGeom prst="rect">
            <a:avLst/>
          </a:prstGeom>
        </p:spPr>
      </p:pic>
    </p:spTree>
    <p:extLst>
      <p:ext uri="{BB962C8B-B14F-4D97-AF65-F5344CB8AC3E}">
        <p14:creationId xmlns:p14="http://schemas.microsoft.com/office/powerpoint/2010/main" val="162205675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Yellow-Coral Content [Half Chart]">
    <p:spTree>
      <p:nvGrpSpPr>
        <p:cNvPr id="1" name=""/>
        <p:cNvGrpSpPr/>
        <p:nvPr/>
      </p:nvGrpSpPr>
      <p:grpSpPr>
        <a:xfrm>
          <a:off x="0" y="0"/>
          <a:ext cx="0" cy="0"/>
          <a:chOff x="0" y="0"/>
          <a:chExt cx="0" cy="0"/>
        </a:xfrm>
      </p:grpSpPr>
      <p:sp>
        <p:nvSpPr>
          <p:cNvPr id="2" name="Title 1"/>
          <p:cNvSpPr>
            <a:spLocks noGrp="1"/>
          </p:cNvSpPr>
          <p:nvPr>
            <p:ph type="title"/>
          </p:nvPr>
        </p:nvSpPr>
        <p:spPr>
          <a:xfrm>
            <a:off x="612000" y="504540"/>
            <a:ext cx="5279917" cy="863084"/>
          </a:xfrm>
        </p:spPr>
        <p:txBody>
          <a:bodyPr/>
          <a:lstStyle>
            <a:lvl1pPr>
              <a:defRPr>
                <a:solidFill>
                  <a:schemeClr val="accent1"/>
                </a:solidFill>
              </a:defRPr>
            </a:lvl1pPr>
          </a:lstStyle>
          <a:p>
            <a:r>
              <a:rPr lang="en-US"/>
              <a:t>Click to edit Master title style</a:t>
            </a:r>
          </a:p>
        </p:txBody>
      </p:sp>
      <p:sp>
        <p:nvSpPr>
          <p:cNvPr id="6" name="Footer Placeholder 5"/>
          <p:cNvSpPr>
            <a:spLocks noGrp="1"/>
          </p:cNvSpPr>
          <p:nvPr>
            <p:ph type="ftr" sz="quarter" idx="11"/>
          </p:nvPr>
        </p:nvSpPr>
        <p:spPr>
          <a:xfrm>
            <a:off x="1279496" y="6356351"/>
            <a:ext cx="4612422" cy="365125"/>
          </a:xfrm>
        </p:spPr>
        <p:txBody>
          <a:bodyPr/>
          <a:lstStyle/>
          <a:p>
            <a:endParaRPr lang="en-US"/>
          </a:p>
        </p:txBody>
      </p:sp>
      <p:sp>
        <p:nvSpPr>
          <p:cNvPr id="7" name="Slide Number Placeholder 6"/>
          <p:cNvSpPr>
            <a:spLocks noGrp="1"/>
          </p:cNvSpPr>
          <p:nvPr>
            <p:ph type="sldNum" sz="quarter" idx="12"/>
          </p:nvPr>
        </p:nvSpPr>
        <p:spPr/>
        <p:txBody>
          <a:bodyPr/>
          <a:lstStyle/>
          <a:p>
            <a:fld id="{D0BB6535-0336-8449-81AC-9BE953FC5274}" type="slidenum">
              <a:rPr lang="en-US" smtClean="0"/>
              <a:t>‹#›</a:t>
            </a:fld>
            <a:endParaRPr lang="en-US"/>
          </a:p>
        </p:txBody>
      </p:sp>
      <p:sp>
        <p:nvSpPr>
          <p:cNvPr id="9" name="Content Placeholder 2">
            <a:extLst>
              <a:ext uri="{FF2B5EF4-FFF2-40B4-BE49-F238E27FC236}">
                <a16:creationId xmlns:a16="http://schemas.microsoft.com/office/drawing/2014/main" id="{0DA62CE8-03B6-3445-AE43-0B30BA5EFF4B}"/>
              </a:ext>
            </a:extLst>
          </p:cNvPr>
          <p:cNvSpPr>
            <a:spLocks noGrp="1"/>
          </p:cNvSpPr>
          <p:nvPr>
            <p:ph idx="1" hasCustomPrompt="1"/>
          </p:nvPr>
        </p:nvSpPr>
        <p:spPr>
          <a:xfrm>
            <a:off x="612000" y="2164466"/>
            <a:ext cx="5279917" cy="3808071"/>
          </a:xfrm>
        </p:spPr>
        <p:txBody>
          <a:bodyPr/>
          <a:lstStyle>
            <a:lvl1pPr>
              <a:buClr>
                <a:srgbClr val="E98276"/>
              </a:buClr>
              <a:defRPr/>
            </a:lvl1pPr>
            <a:lvl2pPr>
              <a:buClr>
                <a:srgbClr val="E98276"/>
              </a:buClr>
              <a:defRPr/>
            </a:lvl2pPr>
            <a:lvl3pPr>
              <a:buClr>
                <a:srgbClr val="E98276"/>
              </a:buClr>
              <a:defRPr/>
            </a:lvl3pPr>
            <a:lvl4pPr>
              <a:buClr>
                <a:srgbClr val="E98276"/>
              </a:buClr>
              <a:defRPr/>
            </a:lvl4pPr>
          </a:lstStyle>
          <a:p>
            <a:pPr lvl="0"/>
            <a:r>
              <a:rPr lang="en-US"/>
              <a:t>Edit Master text styles</a:t>
            </a:r>
          </a:p>
          <a:p>
            <a:pPr lvl="1"/>
            <a:r>
              <a:rPr lang="en-US"/>
              <a:t>Second level</a:t>
            </a:r>
          </a:p>
          <a:p>
            <a:pPr lvl="2"/>
            <a:r>
              <a:rPr lang="en-US"/>
              <a:t>Third level</a:t>
            </a:r>
          </a:p>
          <a:p>
            <a:pPr lvl="3"/>
            <a:r>
              <a:rPr lang="en-US"/>
              <a:t>Fourth level</a:t>
            </a:r>
          </a:p>
        </p:txBody>
      </p:sp>
      <p:sp>
        <p:nvSpPr>
          <p:cNvPr id="10" name="Text Placeholder 9">
            <a:extLst>
              <a:ext uri="{FF2B5EF4-FFF2-40B4-BE49-F238E27FC236}">
                <a16:creationId xmlns:a16="http://schemas.microsoft.com/office/drawing/2014/main" id="{EFF4AD3D-95CB-6542-B366-99C95554600A}"/>
              </a:ext>
            </a:extLst>
          </p:cNvPr>
          <p:cNvSpPr>
            <a:spLocks noGrp="1"/>
          </p:cNvSpPr>
          <p:nvPr>
            <p:ph type="body" sz="quarter" idx="13" hasCustomPrompt="1"/>
          </p:nvPr>
        </p:nvSpPr>
        <p:spPr>
          <a:xfrm>
            <a:off x="612776" y="1620000"/>
            <a:ext cx="5279232" cy="447675"/>
          </a:xfrm>
        </p:spPr>
        <p:txBody>
          <a:bodyPr/>
          <a:lstStyle>
            <a:lvl1pPr marL="0" indent="0">
              <a:buNone/>
              <a:defRPr>
                <a:solidFill>
                  <a:srgbClr val="E98276"/>
                </a:solidFill>
              </a:defRPr>
            </a:lvl1pPr>
            <a:lvl2pPr marL="457189" indent="0">
              <a:buNone/>
              <a:defRPr/>
            </a:lvl2pPr>
            <a:lvl3pPr marL="914377" indent="0">
              <a:buNone/>
              <a:defRPr/>
            </a:lvl3pPr>
            <a:lvl4pPr marL="1371566" indent="0">
              <a:buNone/>
              <a:defRPr/>
            </a:lvl4pPr>
            <a:lvl5pPr marL="1828755" indent="0">
              <a:buNone/>
              <a:defRPr/>
            </a:lvl5pPr>
          </a:lstStyle>
          <a:p>
            <a:pPr lvl="0"/>
            <a:r>
              <a:rPr lang="en-US"/>
              <a:t>Click to insert subtitle</a:t>
            </a:r>
          </a:p>
        </p:txBody>
      </p:sp>
      <p:sp>
        <p:nvSpPr>
          <p:cNvPr id="4" name="Chart Placeholder 3">
            <a:extLst>
              <a:ext uri="{FF2B5EF4-FFF2-40B4-BE49-F238E27FC236}">
                <a16:creationId xmlns:a16="http://schemas.microsoft.com/office/drawing/2014/main" id="{3FD1E282-7C41-534C-9758-62AF9C78B363}"/>
              </a:ext>
            </a:extLst>
          </p:cNvPr>
          <p:cNvSpPr>
            <a:spLocks noGrp="1"/>
          </p:cNvSpPr>
          <p:nvPr>
            <p:ph type="chart" sz="quarter" idx="14" hasCustomPrompt="1"/>
          </p:nvPr>
        </p:nvSpPr>
        <p:spPr>
          <a:xfrm>
            <a:off x="6096000" y="1620000"/>
            <a:ext cx="5534025" cy="4352537"/>
          </a:xfrm>
        </p:spPr>
        <p:txBody>
          <a:bodyPr anchor="ctr"/>
          <a:lstStyle>
            <a:lvl1pPr marL="0" indent="0" algn="ctr">
              <a:buNone/>
              <a:defRPr/>
            </a:lvl1pPr>
          </a:lstStyle>
          <a:p>
            <a:r>
              <a:rPr lang="en-US"/>
              <a:t>Click to insert chart</a:t>
            </a:r>
          </a:p>
        </p:txBody>
      </p:sp>
      <p:pic>
        <p:nvPicPr>
          <p:cNvPr id="11" name="Picture 10">
            <a:extLst>
              <a:ext uri="{FF2B5EF4-FFF2-40B4-BE49-F238E27FC236}">
                <a16:creationId xmlns:a16="http://schemas.microsoft.com/office/drawing/2014/main" id="{E7CA938F-943A-F64A-9278-E9C7D2CE917A}"/>
              </a:ext>
            </a:extLst>
          </p:cNvPr>
          <p:cNvPicPr preferRelativeResize="0">
            <a:picLocks/>
          </p:cNvPicPr>
          <p:nvPr userDrawn="1"/>
        </p:nvPicPr>
        <p:blipFill>
          <a:blip r:embed="rId2"/>
          <a:srcRect/>
          <a:stretch/>
        </p:blipFill>
        <p:spPr>
          <a:xfrm>
            <a:off x="0" y="486000"/>
            <a:ext cx="360000" cy="899089"/>
          </a:xfrm>
          <a:prstGeom prst="rect">
            <a:avLst/>
          </a:prstGeom>
        </p:spPr>
      </p:pic>
    </p:spTree>
    <p:extLst>
      <p:ext uri="{BB962C8B-B14F-4D97-AF65-F5344CB8AC3E}">
        <p14:creationId xmlns:p14="http://schemas.microsoft.com/office/powerpoint/2010/main" val="332598351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Yellow-Coral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1"/>
                </a:solidFill>
              </a:defRPr>
            </a:lvl1pPr>
          </a:lstStyle>
          <a:p>
            <a:r>
              <a:rPr lang="en-US"/>
              <a:t>Click to edit title of slide</a:t>
            </a:r>
          </a:p>
        </p:txBody>
      </p:sp>
      <p:sp>
        <p:nvSpPr>
          <p:cNvPr id="3" name="Content Placeholder 2"/>
          <p:cNvSpPr>
            <a:spLocks noGrp="1"/>
          </p:cNvSpPr>
          <p:nvPr>
            <p:ph idx="1" hasCustomPrompt="1"/>
          </p:nvPr>
        </p:nvSpPr>
        <p:spPr>
          <a:xfrm>
            <a:off x="611999" y="1619999"/>
            <a:ext cx="10954800" cy="4320000"/>
          </a:xfrm>
        </p:spPr>
        <p:txBody>
          <a:bodyPr/>
          <a:lstStyle>
            <a:lvl1pPr>
              <a:buClr>
                <a:srgbClr val="E98276"/>
              </a:buClr>
              <a:defRPr/>
            </a:lvl1pPr>
            <a:lvl2pPr>
              <a:buClr>
                <a:srgbClr val="E98276"/>
              </a:buClr>
              <a:defRPr/>
            </a:lvl2pPr>
            <a:lvl3pPr>
              <a:buClr>
                <a:srgbClr val="E98276"/>
              </a:buClr>
              <a:defRPr/>
            </a:lvl3pPr>
            <a:lvl4pPr>
              <a:buClr>
                <a:srgbClr val="E98276"/>
              </a:buClr>
              <a:defRPr/>
            </a:lvl4pPr>
          </a:lstStyle>
          <a:p>
            <a:pPr lvl="0"/>
            <a:r>
              <a:rPr lang="en-US"/>
              <a:t>Edit Master text styles</a:t>
            </a:r>
          </a:p>
          <a:p>
            <a:pPr lvl="1"/>
            <a:r>
              <a:rPr lang="en-US"/>
              <a:t>Second level</a:t>
            </a:r>
          </a:p>
          <a:p>
            <a:pPr lvl="2"/>
            <a:r>
              <a:rPr lang="en-US"/>
              <a:t>Third level</a:t>
            </a:r>
          </a:p>
          <a:p>
            <a:pPr lvl="3"/>
            <a:r>
              <a:rPr lang="en-US"/>
              <a:t>Fourth level</a:t>
            </a:r>
          </a:p>
        </p:txBody>
      </p:sp>
      <p:sp>
        <p:nvSpPr>
          <p:cNvPr id="4" name="Date Placeholder 3"/>
          <p:cNvSpPr>
            <a:spLocks noGrp="1"/>
          </p:cNvSpPr>
          <p:nvPr>
            <p:ph type="dt" sz="half" idx="10"/>
          </p:nvPr>
        </p:nvSpPr>
        <p:spPr/>
        <p:txBody>
          <a:bodyPr/>
          <a:lstStyle/>
          <a:p>
            <a:fld id="{74B01D2D-BA42-F346-959C-C900066180D1}" type="datetime1">
              <a:rPr lang="en-GB" smtClean="0"/>
              <a:t>20/08/2025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pic>
        <p:nvPicPr>
          <p:cNvPr id="11" name="Picture 10">
            <a:extLst>
              <a:ext uri="{FF2B5EF4-FFF2-40B4-BE49-F238E27FC236}">
                <a16:creationId xmlns:a16="http://schemas.microsoft.com/office/drawing/2014/main" id="{0ED880A4-313E-A547-BB77-436C4EF00658}"/>
              </a:ext>
            </a:extLst>
          </p:cNvPr>
          <p:cNvPicPr preferRelativeResize="0">
            <a:picLocks/>
          </p:cNvPicPr>
          <p:nvPr userDrawn="1"/>
        </p:nvPicPr>
        <p:blipFill>
          <a:blip r:embed="rId2"/>
          <a:srcRect/>
          <a:stretch/>
        </p:blipFill>
        <p:spPr>
          <a:xfrm>
            <a:off x="0" y="486000"/>
            <a:ext cx="360000" cy="899089"/>
          </a:xfrm>
          <a:prstGeom prst="rect">
            <a:avLst/>
          </a:prstGeom>
        </p:spPr>
      </p:pic>
      <p:sp>
        <p:nvSpPr>
          <p:cNvPr id="7" name="Rectangle 6">
            <a:extLst>
              <a:ext uri="{FF2B5EF4-FFF2-40B4-BE49-F238E27FC236}">
                <a16:creationId xmlns:a16="http://schemas.microsoft.com/office/drawing/2014/main" id="{ADB5FEF1-028A-274D-B7B9-25B75E38A340}"/>
              </a:ext>
            </a:extLst>
          </p:cNvPr>
          <p:cNvSpPr/>
          <p:nvPr userDrawn="1"/>
        </p:nvSpPr>
        <p:spPr>
          <a:xfrm>
            <a:off x="5761581" y="3244334"/>
            <a:ext cx="668837" cy="369332"/>
          </a:xfrm>
          <a:prstGeom prst="rect">
            <a:avLst/>
          </a:prstGeom>
        </p:spPr>
        <p:txBody>
          <a:bodyPr wrap="none">
            <a:spAutoFit/>
          </a:bodyPr>
          <a:lstStyle/>
          <a:p>
            <a:r>
              <a:rPr lang="en-US"/>
              <a:t>Coral</a:t>
            </a:r>
          </a:p>
        </p:txBody>
      </p:sp>
    </p:spTree>
    <p:extLst>
      <p:ext uri="{BB962C8B-B14F-4D97-AF65-F5344CB8AC3E}">
        <p14:creationId xmlns:p14="http://schemas.microsoft.com/office/powerpoint/2010/main" val="3714597886"/>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58.xml><?xml version="1.0" encoding="utf-8"?>
<p:sldLayout xmlns:a="http://schemas.openxmlformats.org/drawingml/2006/main" xmlns:r="http://schemas.openxmlformats.org/officeDocument/2006/relationships" xmlns:p="http://schemas.openxmlformats.org/presentationml/2006/main" type="titleOnly" preserve="1">
  <p:cSld name="Yellow-Coral 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a:t>Click to edit Master title style</a:t>
            </a:r>
          </a:p>
        </p:txBody>
      </p:sp>
      <p:sp>
        <p:nvSpPr>
          <p:cNvPr id="3" name="Date Placeholder 2"/>
          <p:cNvSpPr>
            <a:spLocks noGrp="1"/>
          </p:cNvSpPr>
          <p:nvPr>
            <p:ph type="dt" sz="half" idx="10"/>
          </p:nvPr>
        </p:nvSpPr>
        <p:spPr/>
        <p:txBody>
          <a:bodyPr/>
          <a:lstStyle/>
          <a:p>
            <a:fld id="{A6054CBE-C737-D847-9811-624A1E02D03D}" type="datetime1">
              <a:rPr lang="en-GB" smtClean="0"/>
              <a:t>20/08/2025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pic>
        <p:nvPicPr>
          <p:cNvPr id="8" name="Picture 7">
            <a:extLst>
              <a:ext uri="{FF2B5EF4-FFF2-40B4-BE49-F238E27FC236}">
                <a16:creationId xmlns:a16="http://schemas.microsoft.com/office/drawing/2014/main" id="{A427E212-3FCD-F240-9FF7-F43BE2261774}"/>
              </a:ext>
            </a:extLst>
          </p:cNvPr>
          <p:cNvPicPr preferRelativeResize="0">
            <a:picLocks/>
          </p:cNvPicPr>
          <p:nvPr userDrawn="1"/>
        </p:nvPicPr>
        <p:blipFill>
          <a:blip r:embed="rId2"/>
          <a:srcRect/>
          <a:stretch/>
        </p:blipFill>
        <p:spPr>
          <a:xfrm>
            <a:off x="0" y="486000"/>
            <a:ext cx="360000" cy="899089"/>
          </a:xfrm>
          <a:prstGeom prst="rect">
            <a:avLst/>
          </a:prstGeom>
        </p:spPr>
      </p:pic>
      <p:sp>
        <p:nvSpPr>
          <p:cNvPr id="6" name="Rectangle 5">
            <a:extLst>
              <a:ext uri="{FF2B5EF4-FFF2-40B4-BE49-F238E27FC236}">
                <a16:creationId xmlns:a16="http://schemas.microsoft.com/office/drawing/2014/main" id="{284A4949-8A31-0840-B246-EE9E51D83DDB}"/>
              </a:ext>
            </a:extLst>
          </p:cNvPr>
          <p:cNvSpPr/>
          <p:nvPr userDrawn="1"/>
        </p:nvSpPr>
        <p:spPr>
          <a:xfrm>
            <a:off x="5761581" y="3244334"/>
            <a:ext cx="668837" cy="369332"/>
          </a:xfrm>
          <a:prstGeom prst="rect">
            <a:avLst/>
          </a:prstGeom>
        </p:spPr>
        <p:txBody>
          <a:bodyPr wrap="none">
            <a:spAutoFit/>
          </a:bodyPr>
          <a:lstStyle/>
          <a:p>
            <a:r>
              <a:rPr lang="en-US"/>
              <a:t>Coral</a:t>
            </a:r>
          </a:p>
        </p:txBody>
      </p:sp>
    </p:spTree>
    <p:extLst>
      <p:ext uri="{BB962C8B-B14F-4D97-AF65-F5344CB8AC3E}">
        <p14:creationId xmlns:p14="http://schemas.microsoft.com/office/powerpoint/2010/main" val="133779606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Yellow-Coral Quot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9E4ED61-F482-4F4E-9658-CBC93CF9E2D5}" type="datetime1">
              <a:rPr lang="en-GB" smtClean="0"/>
              <a:t>20/08/2025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pic>
        <p:nvPicPr>
          <p:cNvPr id="13" name="Picture 12">
            <a:extLst>
              <a:ext uri="{FF2B5EF4-FFF2-40B4-BE49-F238E27FC236}">
                <a16:creationId xmlns:a16="http://schemas.microsoft.com/office/drawing/2014/main" id="{8093055A-9347-CE40-9D58-496A9A0F373C}"/>
              </a:ext>
            </a:extLst>
          </p:cNvPr>
          <p:cNvPicPr>
            <a:picLocks noChangeAspect="1"/>
          </p:cNvPicPr>
          <p:nvPr userDrawn="1"/>
        </p:nvPicPr>
        <p:blipFill>
          <a:blip r:embed="rId2"/>
          <a:stretch>
            <a:fillRect/>
          </a:stretch>
        </p:blipFill>
        <p:spPr>
          <a:xfrm>
            <a:off x="782882" y="1527472"/>
            <a:ext cx="1038380" cy="1049667"/>
          </a:xfrm>
          <a:prstGeom prst="rect">
            <a:avLst/>
          </a:prstGeom>
        </p:spPr>
      </p:pic>
      <p:sp>
        <p:nvSpPr>
          <p:cNvPr id="14" name="Content Placeholder 2">
            <a:extLst>
              <a:ext uri="{FF2B5EF4-FFF2-40B4-BE49-F238E27FC236}">
                <a16:creationId xmlns:a16="http://schemas.microsoft.com/office/drawing/2014/main" id="{ECECA8FB-B3BD-5640-9692-29B5E1D33DF6}"/>
              </a:ext>
            </a:extLst>
          </p:cNvPr>
          <p:cNvSpPr>
            <a:spLocks noGrp="1"/>
          </p:cNvSpPr>
          <p:nvPr>
            <p:ph idx="1" hasCustomPrompt="1"/>
          </p:nvPr>
        </p:nvSpPr>
        <p:spPr>
          <a:xfrm>
            <a:off x="782882" y="5611912"/>
            <a:ext cx="10782703" cy="444944"/>
          </a:xfrm>
        </p:spPr>
        <p:txBody>
          <a:bodyPr/>
          <a:lstStyle>
            <a:lvl1pPr marL="0" indent="0">
              <a:buNone/>
              <a:defRPr>
                <a:solidFill>
                  <a:schemeClr val="tx1"/>
                </a:solidFill>
              </a:defRPr>
            </a:lvl1pPr>
          </a:lstStyle>
          <a:p>
            <a:pPr lvl="0"/>
            <a:r>
              <a:rPr lang="en-US"/>
              <a:t>Click to add source</a:t>
            </a:r>
          </a:p>
        </p:txBody>
      </p:sp>
      <p:sp>
        <p:nvSpPr>
          <p:cNvPr id="12" name="Title 1">
            <a:extLst>
              <a:ext uri="{FF2B5EF4-FFF2-40B4-BE49-F238E27FC236}">
                <a16:creationId xmlns:a16="http://schemas.microsoft.com/office/drawing/2014/main" id="{F41A1F23-F464-1E4C-A997-814FAF20158D}"/>
              </a:ext>
            </a:extLst>
          </p:cNvPr>
          <p:cNvSpPr>
            <a:spLocks noGrp="1"/>
          </p:cNvSpPr>
          <p:nvPr>
            <p:ph type="title" hasCustomPrompt="1"/>
          </p:nvPr>
        </p:nvSpPr>
        <p:spPr>
          <a:xfrm>
            <a:off x="782882" y="2746727"/>
            <a:ext cx="10838362" cy="2715768"/>
          </a:xfrm>
        </p:spPr>
        <p:txBody>
          <a:bodyPr anchor="t">
            <a:normAutofit/>
          </a:bodyPr>
          <a:lstStyle>
            <a:lvl1pPr>
              <a:defRPr sz="5400">
                <a:solidFill>
                  <a:schemeClr val="accent1"/>
                </a:solidFill>
              </a:defRPr>
            </a:lvl1pPr>
          </a:lstStyle>
          <a:p>
            <a:r>
              <a:rPr lang="en-US"/>
              <a:t>Click to add quote</a:t>
            </a:r>
          </a:p>
        </p:txBody>
      </p:sp>
      <p:pic>
        <p:nvPicPr>
          <p:cNvPr id="11" name="Picture 10">
            <a:extLst>
              <a:ext uri="{FF2B5EF4-FFF2-40B4-BE49-F238E27FC236}">
                <a16:creationId xmlns:a16="http://schemas.microsoft.com/office/drawing/2014/main" id="{FDBB6D5D-73FD-DC48-A104-4865C6CF446E}"/>
              </a:ext>
            </a:extLst>
          </p:cNvPr>
          <p:cNvPicPr preferRelativeResize="0">
            <a:picLocks/>
          </p:cNvPicPr>
          <p:nvPr userDrawn="1"/>
        </p:nvPicPr>
        <p:blipFill>
          <a:blip r:embed="rId3"/>
          <a:srcRect/>
          <a:stretch/>
        </p:blipFill>
        <p:spPr>
          <a:xfrm>
            <a:off x="0" y="1141200"/>
            <a:ext cx="360000" cy="5760000"/>
          </a:xfrm>
          <a:prstGeom prst="rect">
            <a:avLst/>
          </a:prstGeom>
        </p:spPr>
      </p:pic>
    </p:spTree>
    <p:extLst>
      <p:ext uri="{BB962C8B-B14F-4D97-AF65-F5344CB8AC3E}">
        <p14:creationId xmlns:p14="http://schemas.microsoft.com/office/powerpoint/2010/main" val="3107899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Jade Speaker">
    <p:bg>
      <p:bgPr>
        <a:solidFill>
          <a:schemeClr val="accent2"/>
        </a:solidFill>
        <a:effectLst/>
      </p:bgPr>
    </p:bg>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67327BC-528E-054E-9501-FD48E7423A84}"/>
              </a:ext>
            </a:extLst>
          </p:cNvPr>
          <p:cNvSpPr>
            <a:spLocks noGrp="1"/>
          </p:cNvSpPr>
          <p:nvPr>
            <p:ph type="body" sz="quarter" idx="13" hasCustomPrompt="1"/>
          </p:nvPr>
        </p:nvSpPr>
        <p:spPr>
          <a:xfrm>
            <a:off x="782882" y="3520655"/>
            <a:ext cx="9309100" cy="583956"/>
          </a:xfrm>
        </p:spPr>
        <p:txBody>
          <a:bodyPr/>
          <a:lstStyle>
            <a:lvl1pPr marL="0" indent="0">
              <a:buNone/>
              <a:defRPr>
                <a:solidFill>
                  <a:schemeClr val="bg1"/>
                </a:solidFill>
              </a:defRPr>
            </a:lvl1pPr>
          </a:lstStyle>
          <a:p>
            <a:pPr lvl="0"/>
            <a:r>
              <a:rPr lang="en-US"/>
              <a:t>Click to add job title</a:t>
            </a:r>
          </a:p>
        </p:txBody>
      </p:sp>
      <p:sp>
        <p:nvSpPr>
          <p:cNvPr id="12" name="Text Placeholder 11">
            <a:extLst>
              <a:ext uri="{FF2B5EF4-FFF2-40B4-BE49-F238E27FC236}">
                <a16:creationId xmlns:a16="http://schemas.microsoft.com/office/drawing/2014/main" id="{5F5C18E4-AD98-0140-9A39-F147796ADC6E}"/>
              </a:ext>
            </a:extLst>
          </p:cNvPr>
          <p:cNvSpPr>
            <a:spLocks noGrp="1"/>
          </p:cNvSpPr>
          <p:nvPr>
            <p:ph type="body" sz="quarter" idx="14" hasCustomPrompt="1"/>
          </p:nvPr>
        </p:nvSpPr>
        <p:spPr>
          <a:xfrm>
            <a:off x="782638" y="2630488"/>
            <a:ext cx="9309100" cy="790575"/>
          </a:xfrm>
        </p:spPr>
        <p:txBody>
          <a:bodyPr/>
          <a:lstStyle>
            <a:lvl1pPr marL="0" indent="0">
              <a:buNone/>
              <a:defRPr sz="5400">
                <a:solidFill>
                  <a:schemeClr val="bg1"/>
                </a:solidFill>
              </a:defRPr>
            </a:lvl1pPr>
          </a:lstStyle>
          <a:p>
            <a:pPr lvl="0"/>
            <a:r>
              <a:rPr lang="en-US"/>
              <a:t>Add speaker name</a:t>
            </a:r>
          </a:p>
        </p:txBody>
      </p:sp>
      <p:pic>
        <p:nvPicPr>
          <p:cNvPr id="10" name="Picture 9">
            <a:extLst>
              <a:ext uri="{FF2B5EF4-FFF2-40B4-BE49-F238E27FC236}">
                <a16:creationId xmlns:a16="http://schemas.microsoft.com/office/drawing/2014/main" id="{ED95C379-AC06-624A-A7CC-754BBB6F1EC9}"/>
              </a:ext>
            </a:extLst>
          </p:cNvPr>
          <p:cNvPicPr>
            <a:picLocks noChangeAspect="1"/>
          </p:cNvPicPr>
          <p:nvPr userDrawn="1"/>
        </p:nvPicPr>
        <p:blipFill>
          <a:blip r:embed="rId2"/>
          <a:stretch>
            <a:fillRect/>
          </a:stretch>
        </p:blipFill>
        <p:spPr>
          <a:xfrm>
            <a:off x="782882" y="1497946"/>
            <a:ext cx="1038380" cy="1038380"/>
          </a:xfrm>
          <a:prstGeom prst="rect">
            <a:avLst/>
          </a:prstGeom>
        </p:spPr>
      </p:pic>
    </p:spTree>
    <p:extLst>
      <p:ext uri="{BB962C8B-B14F-4D97-AF65-F5344CB8AC3E}">
        <p14:creationId xmlns:p14="http://schemas.microsoft.com/office/powerpoint/2010/main" val="159355431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Yellow-Coral Content [Screen Placehol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a:t>Click to edit Master title style</a:t>
            </a:r>
          </a:p>
        </p:txBody>
      </p:sp>
      <p:sp>
        <p:nvSpPr>
          <p:cNvPr id="3" name="Date Placeholder 2"/>
          <p:cNvSpPr>
            <a:spLocks noGrp="1"/>
          </p:cNvSpPr>
          <p:nvPr>
            <p:ph type="dt" sz="half" idx="10"/>
          </p:nvPr>
        </p:nvSpPr>
        <p:spPr/>
        <p:txBody>
          <a:bodyPr/>
          <a:lstStyle/>
          <a:p>
            <a:fld id="{DEC4BFAB-0C7C-884F-BD1C-D90F52C61F94}" type="datetime1">
              <a:rPr lang="en-GB" smtClean="0"/>
              <a:t>20/08/2025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pic>
        <p:nvPicPr>
          <p:cNvPr id="8" name="Picture 7">
            <a:extLst>
              <a:ext uri="{FF2B5EF4-FFF2-40B4-BE49-F238E27FC236}">
                <a16:creationId xmlns:a16="http://schemas.microsoft.com/office/drawing/2014/main" id="{BE56834B-8D59-684C-9010-81FFA728A96F}"/>
              </a:ext>
            </a:extLst>
          </p:cNvPr>
          <p:cNvPicPr>
            <a:picLocks noChangeAspect="1"/>
          </p:cNvPicPr>
          <p:nvPr userDrawn="1"/>
        </p:nvPicPr>
        <p:blipFill>
          <a:blip r:embed="rId2"/>
          <a:stretch>
            <a:fillRect/>
          </a:stretch>
        </p:blipFill>
        <p:spPr>
          <a:xfrm>
            <a:off x="612000" y="1883431"/>
            <a:ext cx="4397097" cy="4089400"/>
          </a:xfrm>
          <a:prstGeom prst="rect">
            <a:avLst/>
          </a:prstGeom>
        </p:spPr>
      </p:pic>
      <p:sp>
        <p:nvSpPr>
          <p:cNvPr id="10" name="Picture Placeholder 9">
            <a:extLst>
              <a:ext uri="{FF2B5EF4-FFF2-40B4-BE49-F238E27FC236}">
                <a16:creationId xmlns:a16="http://schemas.microsoft.com/office/drawing/2014/main" id="{3B0C8362-3D6D-5A4F-953F-8851AB04D079}"/>
              </a:ext>
            </a:extLst>
          </p:cNvPr>
          <p:cNvSpPr>
            <a:spLocks noGrp="1"/>
          </p:cNvSpPr>
          <p:nvPr>
            <p:ph type="pic" sz="quarter" idx="13" hasCustomPrompt="1"/>
          </p:nvPr>
        </p:nvSpPr>
        <p:spPr>
          <a:xfrm>
            <a:off x="828675" y="2095500"/>
            <a:ext cx="3952875" cy="2209800"/>
          </a:xfrm>
          <a:solidFill>
            <a:schemeClr val="bg1">
              <a:lumMod val="75000"/>
            </a:schemeClr>
          </a:solidFill>
        </p:spPr>
        <p:txBody>
          <a:bodyPr anchor="ctr"/>
          <a:lstStyle>
            <a:lvl1pPr marL="0" indent="0" algn="ctr">
              <a:buNone/>
              <a:defRPr sz="1600">
                <a:solidFill>
                  <a:schemeClr val="tx1"/>
                </a:solidFill>
              </a:defRPr>
            </a:lvl1pPr>
          </a:lstStyle>
          <a:p>
            <a:r>
              <a:rPr lang="en-US"/>
              <a:t>Click to add image or paste here</a:t>
            </a:r>
          </a:p>
        </p:txBody>
      </p:sp>
      <p:sp>
        <p:nvSpPr>
          <p:cNvPr id="12" name="Text Placeholder 11">
            <a:extLst>
              <a:ext uri="{FF2B5EF4-FFF2-40B4-BE49-F238E27FC236}">
                <a16:creationId xmlns:a16="http://schemas.microsoft.com/office/drawing/2014/main" id="{DAD6F6D9-AA0C-244F-9D22-3CD47B5D55A3}"/>
              </a:ext>
            </a:extLst>
          </p:cNvPr>
          <p:cNvSpPr>
            <a:spLocks noGrp="1"/>
          </p:cNvSpPr>
          <p:nvPr>
            <p:ph type="body" sz="quarter" idx="14" hasCustomPrompt="1"/>
          </p:nvPr>
        </p:nvSpPr>
        <p:spPr>
          <a:xfrm>
            <a:off x="5638510" y="1883432"/>
            <a:ext cx="5982734"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13" name="Text Placeholder 11">
            <a:extLst>
              <a:ext uri="{FF2B5EF4-FFF2-40B4-BE49-F238E27FC236}">
                <a16:creationId xmlns:a16="http://schemas.microsoft.com/office/drawing/2014/main" id="{E1BFB74E-BF3C-8545-8EC2-F79D7C8F33C0}"/>
              </a:ext>
            </a:extLst>
          </p:cNvPr>
          <p:cNvSpPr>
            <a:spLocks noGrp="1"/>
          </p:cNvSpPr>
          <p:nvPr>
            <p:ph type="body" sz="quarter" idx="15" hasCustomPrompt="1"/>
          </p:nvPr>
        </p:nvSpPr>
        <p:spPr>
          <a:xfrm>
            <a:off x="5638510" y="2257427"/>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sp>
        <p:nvSpPr>
          <p:cNvPr id="16" name="Text Placeholder 11">
            <a:extLst>
              <a:ext uri="{FF2B5EF4-FFF2-40B4-BE49-F238E27FC236}">
                <a16:creationId xmlns:a16="http://schemas.microsoft.com/office/drawing/2014/main" id="{E6CE6F65-EBB8-6143-A20D-D70C314C7E09}"/>
              </a:ext>
            </a:extLst>
          </p:cNvPr>
          <p:cNvSpPr>
            <a:spLocks noGrp="1"/>
          </p:cNvSpPr>
          <p:nvPr>
            <p:ph type="body" sz="quarter" idx="16" hasCustomPrompt="1"/>
          </p:nvPr>
        </p:nvSpPr>
        <p:spPr>
          <a:xfrm>
            <a:off x="5638510" y="2873736"/>
            <a:ext cx="5982734"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17" name="Text Placeholder 11">
            <a:extLst>
              <a:ext uri="{FF2B5EF4-FFF2-40B4-BE49-F238E27FC236}">
                <a16:creationId xmlns:a16="http://schemas.microsoft.com/office/drawing/2014/main" id="{59725391-DF6A-254C-AEC3-1C20588E1A17}"/>
              </a:ext>
            </a:extLst>
          </p:cNvPr>
          <p:cNvSpPr>
            <a:spLocks noGrp="1"/>
          </p:cNvSpPr>
          <p:nvPr>
            <p:ph type="body" sz="quarter" idx="17" hasCustomPrompt="1"/>
          </p:nvPr>
        </p:nvSpPr>
        <p:spPr>
          <a:xfrm>
            <a:off x="5638510" y="3247731"/>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sp>
        <p:nvSpPr>
          <p:cNvPr id="18" name="Text Placeholder 11">
            <a:extLst>
              <a:ext uri="{FF2B5EF4-FFF2-40B4-BE49-F238E27FC236}">
                <a16:creationId xmlns:a16="http://schemas.microsoft.com/office/drawing/2014/main" id="{6E324002-C40D-0E4D-A0BF-B4EDC2C6CEF8}"/>
              </a:ext>
            </a:extLst>
          </p:cNvPr>
          <p:cNvSpPr>
            <a:spLocks noGrp="1"/>
          </p:cNvSpPr>
          <p:nvPr>
            <p:ph type="body" sz="quarter" idx="18" hasCustomPrompt="1"/>
          </p:nvPr>
        </p:nvSpPr>
        <p:spPr>
          <a:xfrm>
            <a:off x="5638510" y="3827774"/>
            <a:ext cx="5982734"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19" name="Text Placeholder 11">
            <a:extLst>
              <a:ext uri="{FF2B5EF4-FFF2-40B4-BE49-F238E27FC236}">
                <a16:creationId xmlns:a16="http://schemas.microsoft.com/office/drawing/2014/main" id="{5E8719AF-EA01-EE4D-8BCC-017642F795F5}"/>
              </a:ext>
            </a:extLst>
          </p:cNvPr>
          <p:cNvSpPr>
            <a:spLocks noGrp="1"/>
          </p:cNvSpPr>
          <p:nvPr>
            <p:ph type="body" sz="quarter" idx="19" hasCustomPrompt="1"/>
          </p:nvPr>
        </p:nvSpPr>
        <p:spPr>
          <a:xfrm>
            <a:off x="5638510" y="4201769"/>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sp>
        <p:nvSpPr>
          <p:cNvPr id="20" name="Text Placeholder 11">
            <a:extLst>
              <a:ext uri="{FF2B5EF4-FFF2-40B4-BE49-F238E27FC236}">
                <a16:creationId xmlns:a16="http://schemas.microsoft.com/office/drawing/2014/main" id="{FE2C6C72-C1A0-9849-9364-85180A94916F}"/>
              </a:ext>
            </a:extLst>
          </p:cNvPr>
          <p:cNvSpPr>
            <a:spLocks noGrp="1"/>
          </p:cNvSpPr>
          <p:nvPr>
            <p:ph type="body" sz="quarter" idx="20" hasCustomPrompt="1"/>
          </p:nvPr>
        </p:nvSpPr>
        <p:spPr>
          <a:xfrm>
            <a:off x="5638510" y="4777721"/>
            <a:ext cx="5982734"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21" name="Text Placeholder 11">
            <a:extLst>
              <a:ext uri="{FF2B5EF4-FFF2-40B4-BE49-F238E27FC236}">
                <a16:creationId xmlns:a16="http://schemas.microsoft.com/office/drawing/2014/main" id="{F513A524-868C-AF4D-8D9C-F5AE3367D9DF}"/>
              </a:ext>
            </a:extLst>
          </p:cNvPr>
          <p:cNvSpPr>
            <a:spLocks noGrp="1"/>
          </p:cNvSpPr>
          <p:nvPr>
            <p:ph type="body" sz="quarter" idx="21" hasCustomPrompt="1"/>
          </p:nvPr>
        </p:nvSpPr>
        <p:spPr>
          <a:xfrm>
            <a:off x="5638510" y="5151716"/>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pic>
        <p:nvPicPr>
          <p:cNvPr id="23" name="Picture 22">
            <a:extLst>
              <a:ext uri="{FF2B5EF4-FFF2-40B4-BE49-F238E27FC236}">
                <a16:creationId xmlns:a16="http://schemas.microsoft.com/office/drawing/2014/main" id="{E3F98FCD-C817-A74D-8316-14939985C139}"/>
              </a:ext>
            </a:extLst>
          </p:cNvPr>
          <p:cNvPicPr preferRelativeResize="0">
            <a:picLocks/>
          </p:cNvPicPr>
          <p:nvPr userDrawn="1"/>
        </p:nvPicPr>
        <p:blipFill>
          <a:blip r:embed="rId3"/>
          <a:srcRect/>
          <a:stretch/>
        </p:blipFill>
        <p:spPr>
          <a:xfrm>
            <a:off x="0" y="486000"/>
            <a:ext cx="360000" cy="899089"/>
          </a:xfrm>
          <a:prstGeom prst="rect">
            <a:avLst/>
          </a:prstGeom>
        </p:spPr>
      </p:pic>
    </p:spTree>
    <p:extLst>
      <p:ext uri="{BB962C8B-B14F-4D97-AF65-F5344CB8AC3E}">
        <p14:creationId xmlns:p14="http://schemas.microsoft.com/office/powerpoint/2010/main" val="363784390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Yellow-Coral Content [Phone Placeholder]">
    <p:spTree>
      <p:nvGrpSpPr>
        <p:cNvPr id="1" name=""/>
        <p:cNvGrpSpPr/>
        <p:nvPr/>
      </p:nvGrpSpPr>
      <p:grpSpPr>
        <a:xfrm>
          <a:off x="0" y="0"/>
          <a:ext cx="0" cy="0"/>
          <a:chOff x="0" y="0"/>
          <a:chExt cx="0" cy="0"/>
        </a:xfrm>
      </p:grpSpPr>
      <p:pic>
        <p:nvPicPr>
          <p:cNvPr id="22" name="Picture 21">
            <a:extLst>
              <a:ext uri="{FF2B5EF4-FFF2-40B4-BE49-F238E27FC236}">
                <a16:creationId xmlns:a16="http://schemas.microsoft.com/office/drawing/2014/main" id="{8580350E-7D82-0D41-9055-7B428FA204A3}"/>
              </a:ext>
            </a:extLst>
          </p:cNvPr>
          <p:cNvPicPr>
            <a:picLocks noChangeAspect="1"/>
          </p:cNvPicPr>
          <p:nvPr userDrawn="1"/>
        </p:nvPicPr>
        <p:blipFill>
          <a:blip r:embed="rId2"/>
          <a:stretch>
            <a:fillRect/>
          </a:stretch>
        </p:blipFill>
        <p:spPr>
          <a:xfrm>
            <a:off x="1869300" y="1726727"/>
            <a:ext cx="2273994" cy="4167612"/>
          </a:xfrm>
          <a:prstGeom prst="rect">
            <a:avLst/>
          </a:prstGeom>
        </p:spPr>
      </p:pic>
      <p:sp>
        <p:nvSpPr>
          <p:cNvPr id="2" name="Title 1"/>
          <p:cNvSpPr>
            <a:spLocks noGrp="1"/>
          </p:cNvSpPr>
          <p:nvPr>
            <p:ph type="title"/>
          </p:nvPr>
        </p:nvSpPr>
        <p:spPr/>
        <p:txBody>
          <a:bodyPr/>
          <a:lstStyle>
            <a:lvl1pPr>
              <a:defRPr>
                <a:solidFill>
                  <a:schemeClr val="accent1"/>
                </a:solidFill>
              </a:defRPr>
            </a:lvl1pPr>
          </a:lstStyle>
          <a:p>
            <a:r>
              <a:rPr lang="en-US"/>
              <a:t>Click to edit Master title style</a:t>
            </a:r>
          </a:p>
        </p:txBody>
      </p:sp>
      <p:sp>
        <p:nvSpPr>
          <p:cNvPr id="3" name="Date Placeholder 2"/>
          <p:cNvSpPr>
            <a:spLocks noGrp="1"/>
          </p:cNvSpPr>
          <p:nvPr>
            <p:ph type="dt" sz="half" idx="10"/>
          </p:nvPr>
        </p:nvSpPr>
        <p:spPr/>
        <p:txBody>
          <a:bodyPr/>
          <a:lstStyle/>
          <a:p>
            <a:fld id="{B511796B-8BE4-A54C-815E-C604D6E99827}" type="datetime1">
              <a:rPr lang="en-GB" smtClean="0"/>
              <a:t>20/08/2025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sp>
        <p:nvSpPr>
          <p:cNvPr id="10" name="Picture Placeholder 9">
            <a:extLst>
              <a:ext uri="{FF2B5EF4-FFF2-40B4-BE49-F238E27FC236}">
                <a16:creationId xmlns:a16="http://schemas.microsoft.com/office/drawing/2014/main" id="{3B0C8362-3D6D-5A4F-953F-8851AB04D079}"/>
              </a:ext>
            </a:extLst>
          </p:cNvPr>
          <p:cNvSpPr>
            <a:spLocks noGrp="1"/>
          </p:cNvSpPr>
          <p:nvPr>
            <p:ph type="pic" sz="quarter" idx="13" hasCustomPrompt="1"/>
          </p:nvPr>
        </p:nvSpPr>
        <p:spPr>
          <a:xfrm>
            <a:off x="2038350" y="2070428"/>
            <a:ext cx="1933575" cy="3012599"/>
          </a:xfrm>
          <a:solidFill>
            <a:schemeClr val="bg1">
              <a:lumMod val="75000"/>
            </a:schemeClr>
          </a:solidFill>
        </p:spPr>
        <p:txBody>
          <a:bodyPr anchor="ctr"/>
          <a:lstStyle>
            <a:lvl1pPr marL="0" indent="0" algn="ctr">
              <a:buNone/>
              <a:defRPr sz="1600">
                <a:solidFill>
                  <a:schemeClr val="tx1"/>
                </a:solidFill>
              </a:defRPr>
            </a:lvl1pPr>
          </a:lstStyle>
          <a:p>
            <a:r>
              <a:rPr lang="en-US"/>
              <a:t>Click to add image or paste here</a:t>
            </a:r>
          </a:p>
        </p:txBody>
      </p:sp>
      <p:sp>
        <p:nvSpPr>
          <p:cNvPr id="23" name="Text Placeholder 11">
            <a:extLst>
              <a:ext uri="{FF2B5EF4-FFF2-40B4-BE49-F238E27FC236}">
                <a16:creationId xmlns:a16="http://schemas.microsoft.com/office/drawing/2014/main" id="{11DE4554-40EF-0348-82D1-77C7594C9B64}"/>
              </a:ext>
            </a:extLst>
          </p:cNvPr>
          <p:cNvSpPr>
            <a:spLocks noGrp="1"/>
          </p:cNvSpPr>
          <p:nvPr>
            <p:ph type="body" sz="quarter" idx="14" hasCustomPrompt="1"/>
          </p:nvPr>
        </p:nvSpPr>
        <p:spPr>
          <a:xfrm>
            <a:off x="5638510" y="1883432"/>
            <a:ext cx="5982734"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24" name="Text Placeholder 11">
            <a:extLst>
              <a:ext uri="{FF2B5EF4-FFF2-40B4-BE49-F238E27FC236}">
                <a16:creationId xmlns:a16="http://schemas.microsoft.com/office/drawing/2014/main" id="{7DA6EC74-9DA6-A54C-9D2D-9119DCE0C7A9}"/>
              </a:ext>
            </a:extLst>
          </p:cNvPr>
          <p:cNvSpPr>
            <a:spLocks noGrp="1"/>
          </p:cNvSpPr>
          <p:nvPr>
            <p:ph type="body" sz="quarter" idx="15" hasCustomPrompt="1"/>
          </p:nvPr>
        </p:nvSpPr>
        <p:spPr>
          <a:xfrm>
            <a:off x="5638510" y="2257427"/>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sp>
        <p:nvSpPr>
          <p:cNvPr id="25" name="Text Placeholder 11">
            <a:extLst>
              <a:ext uri="{FF2B5EF4-FFF2-40B4-BE49-F238E27FC236}">
                <a16:creationId xmlns:a16="http://schemas.microsoft.com/office/drawing/2014/main" id="{73ECB22A-0EA6-EA43-A109-359DEA48B3D4}"/>
              </a:ext>
            </a:extLst>
          </p:cNvPr>
          <p:cNvSpPr>
            <a:spLocks noGrp="1"/>
          </p:cNvSpPr>
          <p:nvPr>
            <p:ph type="body" sz="quarter" idx="16" hasCustomPrompt="1"/>
          </p:nvPr>
        </p:nvSpPr>
        <p:spPr>
          <a:xfrm>
            <a:off x="5638510" y="2873736"/>
            <a:ext cx="5982734"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26" name="Text Placeholder 11">
            <a:extLst>
              <a:ext uri="{FF2B5EF4-FFF2-40B4-BE49-F238E27FC236}">
                <a16:creationId xmlns:a16="http://schemas.microsoft.com/office/drawing/2014/main" id="{AFFA09F8-806C-F946-8940-6BC902649F58}"/>
              </a:ext>
            </a:extLst>
          </p:cNvPr>
          <p:cNvSpPr>
            <a:spLocks noGrp="1"/>
          </p:cNvSpPr>
          <p:nvPr>
            <p:ph type="body" sz="quarter" idx="17" hasCustomPrompt="1"/>
          </p:nvPr>
        </p:nvSpPr>
        <p:spPr>
          <a:xfrm>
            <a:off x="5638510" y="3247731"/>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sp>
        <p:nvSpPr>
          <p:cNvPr id="27" name="Text Placeholder 11">
            <a:extLst>
              <a:ext uri="{FF2B5EF4-FFF2-40B4-BE49-F238E27FC236}">
                <a16:creationId xmlns:a16="http://schemas.microsoft.com/office/drawing/2014/main" id="{BDCC9F24-6E98-4945-971B-53C2E79C7D5C}"/>
              </a:ext>
            </a:extLst>
          </p:cNvPr>
          <p:cNvSpPr>
            <a:spLocks noGrp="1"/>
          </p:cNvSpPr>
          <p:nvPr>
            <p:ph type="body" sz="quarter" idx="18" hasCustomPrompt="1"/>
          </p:nvPr>
        </p:nvSpPr>
        <p:spPr>
          <a:xfrm>
            <a:off x="5638510" y="3827774"/>
            <a:ext cx="5982734"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28" name="Text Placeholder 11">
            <a:extLst>
              <a:ext uri="{FF2B5EF4-FFF2-40B4-BE49-F238E27FC236}">
                <a16:creationId xmlns:a16="http://schemas.microsoft.com/office/drawing/2014/main" id="{0FDF6211-B460-E445-B72E-22A719410705}"/>
              </a:ext>
            </a:extLst>
          </p:cNvPr>
          <p:cNvSpPr>
            <a:spLocks noGrp="1"/>
          </p:cNvSpPr>
          <p:nvPr>
            <p:ph type="body" sz="quarter" idx="19" hasCustomPrompt="1"/>
          </p:nvPr>
        </p:nvSpPr>
        <p:spPr>
          <a:xfrm>
            <a:off x="5638510" y="4201769"/>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sp>
        <p:nvSpPr>
          <p:cNvPr id="29" name="Text Placeholder 11">
            <a:extLst>
              <a:ext uri="{FF2B5EF4-FFF2-40B4-BE49-F238E27FC236}">
                <a16:creationId xmlns:a16="http://schemas.microsoft.com/office/drawing/2014/main" id="{8863E051-9704-584D-859A-46C9BA58D018}"/>
              </a:ext>
            </a:extLst>
          </p:cNvPr>
          <p:cNvSpPr>
            <a:spLocks noGrp="1"/>
          </p:cNvSpPr>
          <p:nvPr>
            <p:ph type="body" sz="quarter" idx="20" hasCustomPrompt="1"/>
          </p:nvPr>
        </p:nvSpPr>
        <p:spPr>
          <a:xfrm>
            <a:off x="5638510" y="4777721"/>
            <a:ext cx="5982734"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30" name="Text Placeholder 11">
            <a:extLst>
              <a:ext uri="{FF2B5EF4-FFF2-40B4-BE49-F238E27FC236}">
                <a16:creationId xmlns:a16="http://schemas.microsoft.com/office/drawing/2014/main" id="{AF6334BC-168A-834C-BF05-B503FEC34AD1}"/>
              </a:ext>
            </a:extLst>
          </p:cNvPr>
          <p:cNvSpPr>
            <a:spLocks noGrp="1"/>
          </p:cNvSpPr>
          <p:nvPr>
            <p:ph type="body" sz="quarter" idx="21" hasCustomPrompt="1"/>
          </p:nvPr>
        </p:nvSpPr>
        <p:spPr>
          <a:xfrm>
            <a:off x="5638510" y="5151716"/>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pic>
        <p:nvPicPr>
          <p:cNvPr id="18" name="Picture 17">
            <a:extLst>
              <a:ext uri="{FF2B5EF4-FFF2-40B4-BE49-F238E27FC236}">
                <a16:creationId xmlns:a16="http://schemas.microsoft.com/office/drawing/2014/main" id="{DA992DC1-4632-9342-9636-90CED219A59D}"/>
              </a:ext>
            </a:extLst>
          </p:cNvPr>
          <p:cNvPicPr preferRelativeResize="0">
            <a:picLocks/>
          </p:cNvPicPr>
          <p:nvPr userDrawn="1"/>
        </p:nvPicPr>
        <p:blipFill>
          <a:blip r:embed="rId3"/>
          <a:srcRect/>
          <a:stretch/>
        </p:blipFill>
        <p:spPr>
          <a:xfrm>
            <a:off x="0" y="486000"/>
            <a:ext cx="360000" cy="899089"/>
          </a:xfrm>
          <a:prstGeom prst="rect">
            <a:avLst/>
          </a:prstGeom>
        </p:spPr>
      </p:pic>
    </p:spTree>
    <p:extLst>
      <p:ext uri="{BB962C8B-B14F-4D97-AF65-F5344CB8AC3E}">
        <p14:creationId xmlns:p14="http://schemas.microsoft.com/office/powerpoint/2010/main" val="351757379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Yellow-Coral Content [Tablet Placeholder]">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113925F6-0D7B-824A-8213-C6F943201708}"/>
              </a:ext>
            </a:extLst>
          </p:cNvPr>
          <p:cNvPicPr>
            <a:picLocks noChangeAspect="1"/>
          </p:cNvPicPr>
          <p:nvPr userDrawn="1"/>
        </p:nvPicPr>
        <p:blipFill>
          <a:blip r:embed="rId2"/>
          <a:stretch>
            <a:fillRect/>
          </a:stretch>
        </p:blipFill>
        <p:spPr>
          <a:xfrm>
            <a:off x="612001" y="1883432"/>
            <a:ext cx="4768570" cy="3087066"/>
          </a:xfrm>
          <a:prstGeom prst="rect">
            <a:avLst/>
          </a:prstGeom>
        </p:spPr>
      </p:pic>
      <p:sp>
        <p:nvSpPr>
          <p:cNvPr id="2" name="Title 1"/>
          <p:cNvSpPr>
            <a:spLocks noGrp="1"/>
          </p:cNvSpPr>
          <p:nvPr>
            <p:ph type="title"/>
          </p:nvPr>
        </p:nvSpPr>
        <p:spPr>
          <a:solidFill>
            <a:schemeClr val="bg1"/>
          </a:solidFill>
        </p:spPr>
        <p:txBody>
          <a:bodyPr/>
          <a:lstStyle>
            <a:lvl1pPr>
              <a:defRPr>
                <a:solidFill>
                  <a:schemeClr val="accent1"/>
                </a:solidFill>
              </a:defRPr>
            </a:lvl1pPr>
          </a:lstStyle>
          <a:p>
            <a:r>
              <a:rPr lang="en-US"/>
              <a:t>Click to edit Master title style</a:t>
            </a:r>
          </a:p>
        </p:txBody>
      </p:sp>
      <p:sp>
        <p:nvSpPr>
          <p:cNvPr id="3" name="Date Placeholder 2"/>
          <p:cNvSpPr>
            <a:spLocks noGrp="1"/>
          </p:cNvSpPr>
          <p:nvPr>
            <p:ph type="dt" sz="half" idx="10"/>
          </p:nvPr>
        </p:nvSpPr>
        <p:spPr/>
        <p:txBody>
          <a:bodyPr/>
          <a:lstStyle/>
          <a:p>
            <a:fld id="{01895FE9-8563-F349-91D4-242258D1BBE0}" type="datetime1">
              <a:rPr lang="en-GB" smtClean="0"/>
              <a:t>20/08/2025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sp>
        <p:nvSpPr>
          <p:cNvPr id="10" name="Picture Placeholder 9">
            <a:extLst>
              <a:ext uri="{FF2B5EF4-FFF2-40B4-BE49-F238E27FC236}">
                <a16:creationId xmlns:a16="http://schemas.microsoft.com/office/drawing/2014/main" id="{3B0C8362-3D6D-5A4F-953F-8851AB04D079}"/>
              </a:ext>
            </a:extLst>
          </p:cNvPr>
          <p:cNvSpPr>
            <a:spLocks noGrp="1"/>
          </p:cNvSpPr>
          <p:nvPr>
            <p:ph type="pic" sz="quarter" idx="13" hasCustomPrompt="1"/>
          </p:nvPr>
        </p:nvSpPr>
        <p:spPr>
          <a:xfrm>
            <a:off x="1250920" y="2169690"/>
            <a:ext cx="3635405" cy="2516610"/>
          </a:xfrm>
          <a:solidFill>
            <a:schemeClr val="bg1">
              <a:lumMod val="75000"/>
            </a:schemeClr>
          </a:solidFill>
        </p:spPr>
        <p:txBody>
          <a:bodyPr anchor="ctr"/>
          <a:lstStyle>
            <a:lvl1pPr marL="0" indent="0" algn="ctr">
              <a:buNone/>
              <a:defRPr sz="1600">
                <a:solidFill>
                  <a:schemeClr val="tx1"/>
                </a:solidFill>
              </a:defRPr>
            </a:lvl1pPr>
          </a:lstStyle>
          <a:p>
            <a:r>
              <a:rPr lang="en-US"/>
              <a:t>Click to add image or paste here</a:t>
            </a:r>
          </a:p>
        </p:txBody>
      </p:sp>
      <p:sp>
        <p:nvSpPr>
          <p:cNvPr id="23" name="Text Placeholder 11">
            <a:extLst>
              <a:ext uri="{FF2B5EF4-FFF2-40B4-BE49-F238E27FC236}">
                <a16:creationId xmlns:a16="http://schemas.microsoft.com/office/drawing/2014/main" id="{11DE4554-40EF-0348-82D1-77C7594C9B64}"/>
              </a:ext>
            </a:extLst>
          </p:cNvPr>
          <p:cNvSpPr>
            <a:spLocks noGrp="1"/>
          </p:cNvSpPr>
          <p:nvPr>
            <p:ph type="body" sz="quarter" idx="14" hasCustomPrompt="1"/>
          </p:nvPr>
        </p:nvSpPr>
        <p:spPr>
          <a:xfrm>
            <a:off x="5638510" y="1883432"/>
            <a:ext cx="5982734"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24" name="Text Placeholder 11">
            <a:extLst>
              <a:ext uri="{FF2B5EF4-FFF2-40B4-BE49-F238E27FC236}">
                <a16:creationId xmlns:a16="http://schemas.microsoft.com/office/drawing/2014/main" id="{7DA6EC74-9DA6-A54C-9D2D-9119DCE0C7A9}"/>
              </a:ext>
            </a:extLst>
          </p:cNvPr>
          <p:cNvSpPr>
            <a:spLocks noGrp="1"/>
          </p:cNvSpPr>
          <p:nvPr>
            <p:ph type="body" sz="quarter" idx="15" hasCustomPrompt="1"/>
          </p:nvPr>
        </p:nvSpPr>
        <p:spPr>
          <a:xfrm>
            <a:off x="5638510" y="2257427"/>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sp>
        <p:nvSpPr>
          <p:cNvPr id="25" name="Text Placeholder 11">
            <a:extLst>
              <a:ext uri="{FF2B5EF4-FFF2-40B4-BE49-F238E27FC236}">
                <a16:creationId xmlns:a16="http://schemas.microsoft.com/office/drawing/2014/main" id="{73ECB22A-0EA6-EA43-A109-359DEA48B3D4}"/>
              </a:ext>
            </a:extLst>
          </p:cNvPr>
          <p:cNvSpPr>
            <a:spLocks noGrp="1"/>
          </p:cNvSpPr>
          <p:nvPr>
            <p:ph type="body" sz="quarter" idx="16" hasCustomPrompt="1"/>
          </p:nvPr>
        </p:nvSpPr>
        <p:spPr>
          <a:xfrm>
            <a:off x="5638510" y="2873736"/>
            <a:ext cx="5982734"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26" name="Text Placeholder 11">
            <a:extLst>
              <a:ext uri="{FF2B5EF4-FFF2-40B4-BE49-F238E27FC236}">
                <a16:creationId xmlns:a16="http://schemas.microsoft.com/office/drawing/2014/main" id="{AFFA09F8-806C-F946-8940-6BC902649F58}"/>
              </a:ext>
            </a:extLst>
          </p:cNvPr>
          <p:cNvSpPr>
            <a:spLocks noGrp="1"/>
          </p:cNvSpPr>
          <p:nvPr>
            <p:ph type="body" sz="quarter" idx="17" hasCustomPrompt="1"/>
          </p:nvPr>
        </p:nvSpPr>
        <p:spPr>
          <a:xfrm>
            <a:off x="5638510" y="3247731"/>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sp>
        <p:nvSpPr>
          <p:cNvPr id="27" name="Text Placeholder 11">
            <a:extLst>
              <a:ext uri="{FF2B5EF4-FFF2-40B4-BE49-F238E27FC236}">
                <a16:creationId xmlns:a16="http://schemas.microsoft.com/office/drawing/2014/main" id="{BDCC9F24-6E98-4945-971B-53C2E79C7D5C}"/>
              </a:ext>
            </a:extLst>
          </p:cNvPr>
          <p:cNvSpPr>
            <a:spLocks noGrp="1"/>
          </p:cNvSpPr>
          <p:nvPr>
            <p:ph type="body" sz="quarter" idx="18" hasCustomPrompt="1"/>
          </p:nvPr>
        </p:nvSpPr>
        <p:spPr>
          <a:xfrm>
            <a:off x="5638510" y="3827774"/>
            <a:ext cx="5982734"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28" name="Text Placeholder 11">
            <a:extLst>
              <a:ext uri="{FF2B5EF4-FFF2-40B4-BE49-F238E27FC236}">
                <a16:creationId xmlns:a16="http://schemas.microsoft.com/office/drawing/2014/main" id="{0FDF6211-B460-E445-B72E-22A719410705}"/>
              </a:ext>
            </a:extLst>
          </p:cNvPr>
          <p:cNvSpPr>
            <a:spLocks noGrp="1"/>
          </p:cNvSpPr>
          <p:nvPr>
            <p:ph type="body" sz="quarter" idx="19" hasCustomPrompt="1"/>
          </p:nvPr>
        </p:nvSpPr>
        <p:spPr>
          <a:xfrm>
            <a:off x="5638510" y="4201769"/>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sp>
        <p:nvSpPr>
          <p:cNvPr id="29" name="Text Placeholder 11">
            <a:extLst>
              <a:ext uri="{FF2B5EF4-FFF2-40B4-BE49-F238E27FC236}">
                <a16:creationId xmlns:a16="http://schemas.microsoft.com/office/drawing/2014/main" id="{8863E051-9704-584D-859A-46C9BA58D018}"/>
              </a:ext>
            </a:extLst>
          </p:cNvPr>
          <p:cNvSpPr>
            <a:spLocks noGrp="1"/>
          </p:cNvSpPr>
          <p:nvPr>
            <p:ph type="body" sz="quarter" idx="20" hasCustomPrompt="1"/>
          </p:nvPr>
        </p:nvSpPr>
        <p:spPr>
          <a:xfrm>
            <a:off x="5638510" y="4777721"/>
            <a:ext cx="5982734"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30" name="Text Placeholder 11">
            <a:extLst>
              <a:ext uri="{FF2B5EF4-FFF2-40B4-BE49-F238E27FC236}">
                <a16:creationId xmlns:a16="http://schemas.microsoft.com/office/drawing/2014/main" id="{AF6334BC-168A-834C-BF05-B503FEC34AD1}"/>
              </a:ext>
            </a:extLst>
          </p:cNvPr>
          <p:cNvSpPr>
            <a:spLocks noGrp="1"/>
          </p:cNvSpPr>
          <p:nvPr>
            <p:ph type="body" sz="quarter" idx="21" hasCustomPrompt="1"/>
          </p:nvPr>
        </p:nvSpPr>
        <p:spPr>
          <a:xfrm>
            <a:off x="5638510" y="5151716"/>
            <a:ext cx="5982734"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pic>
        <p:nvPicPr>
          <p:cNvPr id="19" name="Picture 18">
            <a:extLst>
              <a:ext uri="{FF2B5EF4-FFF2-40B4-BE49-F238E27FC236}">
                <a16:creationId xmlns:a16="http://schemas.microsoft.com/office/drawing/2014/main" id="{A41DDB0E-CF00-744C-ABAD-C7151224C3BE}"/>
              </a:ext>
            </a:extLst>
          </p:cNvPr>
          <p:cNvPicPr preferRelativeResize="0">
            <a:picLocks/>
          </p:cNvPicPr>
          <p:nvPr userDrawn="1"/>
        </p:nvPicPr>
        <p:blipFill>
          <a:blip r:embed="rId3"/>
          <a:srcRect/>
          <a:stretch/>
        </p:blipFill>
        <p:spPr>
          <a:xfrm>
            <a:off x="0" y="486000"/>
            <a:ext cx="360000" cy="899089"/>
          </a:xfrm>
          <a:prstGeom prst="rect">
            <a:avLst/>
          </a:prstGeom>
        </p:spPr>
      </p:pic>
    </p:spTree>
    <p:extLst>
      <p:ext uri="{BB962C8B-B14F-4D97-AF65-F5344CB8AC3E}">
        <p14:creationId xmlns:p14="http://schemas.microsoft.com/office/powerpoint/2010/main" val="172262516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Yellow-Coral Content [4 Circl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a:t>Click to edit Master title style</a:t>
            </a:r>
          </a:p>
        </p:txBody>
      </p:sp>
      <p:sp>
        <p:nvSpPr>
          <p:cNvPr id="3" name="Date Placeholder 2"/>
          <p:cNvSpPr>
            <a:spLocks noGrp="1"/>
          </p:cNvSpPr>
          <p:nvPr>
            <p:ph type="dt" sz="half" idx="10"/>
          </p:nvPr>
        </p:nvSpPr>
        <p:spPr/>
        <p:txBody>
          <a:bodyPr/>
          <a:lstStyle/>
          <a:p>
            <a:fld id="{4E097176-D680-504E-9373-86075D9E66FC}" type="datetime1">
              <a:rPr lang="en-GB" smtClean="0"/>
              <a:t>20/08/2025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sp>
        <p:nvSpPr>
          <p:cNvPr id="8" name="Oval 7">
            <a:extLst>
              <a:ext uri="{FF2B5EF4-FFF2-40B4-BE49-F238E27FC236}">
                <a16:creationId xmlns:a16="http://schemas.microsoft.com/office/drawing/2014/main" id="{84CEB236-2CB1-A042-B359-4A2CBC97D276}"/>
              </a:ext>
            </a:extLst>
          </p:cNvPr>
          <p:cNvSpPr/>
          <p:nvPr userDrawn="1"/>
        </p:nvSpPr>
        <p:spPr>
          <a:xfrm>
            <a:off x="1350886" y="2383137"/>
            <a:ext cx="1797232" cy="179723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 Placeholder 9">
            <a:extLst>
              <a:ext uri="{FF2B5EF4-FFF2-40B4-BE49-F238E27FC236}">
                <a16:creationId xmlns:a16="http://schemas.microsoft.com/office/drawing/2014/main" id="{A8BC53CE-8BCF-F645-90C4-1570072D7B90}"/>
              </a:ext>
            </a:extLst>
          </p:cNvPr>
          <p:cNvSpPr>
            <a:spLocks noGrp="1"/>
          </p:cNvSpPr>
          <p:nvPr>
            <p:ph type="body" sz="quarter" idx="17" hasCustomPrompt="1"/>
          </p:nvPr>
        </p:nvSpPr>
        <p:spPr>
          <a:xfrm>
            <a:off x="1130732" y="4374038"/>
            <a:ext cx="2237540" cy="1084082"/>
          </a:xfrm>
        </p:spPr>
        <p:txBody>
          <a:bodyPr rIns="0"/>
          <a:lstStyle>
            <a:lvl1pPr marL="0" indent="0" algn="ctr">
              <a:lnSpc>
                <a:spcPct val="100000"/>
              </a:lnSpc>
              <a:spcBef>
                <a:spcPts val="0"/>
              </a:spcBef>
              <a:buNone/>
              <a:defRPr sz="2000"/>
            </a:lvl1pPr>
            <a:lvl2pPr marL="269875" indent="0" algn="ctr">
              <a:buNone/>
              <a:defRPr sz="2000"/>
            </a:lvl2pPr>
            <a:lvl3pPr marL="492125" indent="0" algn="ctr">
              <a:buNone/>
              <a:defRPr sz="2000"/>
            </a:lvl3pPr>
            <a:lvl4pPr marL="714375" indent="0" algn="ctr">
              <a:buNone/>
              <a:defRPr sz="2000"/>
            </a:lvl4pPr>
            <a:lvl5pPr marL="1828755" indent="0" algn="ctr">
              <a:buNone/>
              <a:defRPr sz="2000"/>
            </a:lvl5pPr>
          </a:lstStyle>
          <a:p>
            <a:pPr lvl="0"/>
            <a:r>
              <a:rPr lang="en-US"/>
              <a:t>Click to add value point</a:t>
            </a:r>
          </a:p>
        </p:txBody>
      </p:sp>
      <p:sp>
        <p:nvSpPr>
          <p:cNvPr id="16" name="Oval 15">
            <a:extLst>
              <a:ext uri="{FF2B5EF4-FFF2-40B4-BE49-F238E27FC236}">
                <a16:creationId xmlns:a16="http://schemas.microsoft.com/office/drawing/2014/main" id="{D179BB5D-6622-7243-BACE-74F6F63E1663}"/>
              </a:ext>
            </a:extLst>
          </p:cNvPr>
          <p:cNvSpPr/>
          <p:nvPr userDrawn="1"/>
        </p:nvSpPr>
        <p:spPr>
          <a:xfrm>
            <a:off x="4036334" y="2383137"/>
            <a:ext cx="1797232" cy="179723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 Placeholder 9">
            <a:extLst>
              <a:ext uri="{FF2B5EF4-FFF2-40B4-BE49-F238E27FC236}">
                <a16:creationId xmlns:a16="http://schemas.microsoft.com/office/drawing/2014/main" id="{D3F4E909-27E8-384D-8A66-1859C282830C}"/>
              </a:ext>
            </a:extLst>
          </p:cNvPr>
          <p:cNvSpPr>
            <a:spLocks noGrp="1"/>
          </p:cNvSpPr>
          <p:nvPr>
            <p:ph type="body" sz="quarter" idx="18" hasCustomPrompt="1"/>
          </p:nvPr>
        </p:nvSpPr>
        <p:spPr>
          <a:xfrm>
            <a:off x="3816180" y="4374038"/>
            <a:ext cx="2237540" cy="1084082"/>
          </a:xfrm>
        </p:spPr>
        <p:txBody>
          <a:bodyPr rIns="0"/>
          <a:lstStyle>
            <a:lvl1pPr marL="0" indent="0" algn="ctr">
              <a:lnSpc>
                <a:spcPct val="100000"/>
              </a:lnSpc>
              <a:spcBef>
                <a:spcPts val="0"/>
              </a:spcBef>
              <a:buNone/>
              <a:defRPr sz="2000"/>
            </a:lvl1pPr>
            <a:lvl2pPr marL="269875" indent="0" algn="ctr">
              <a:buNone/>
              <a:defRPr sz="2000"/>
            </a:lvl2pPr>
            <a:lvl3pPr marL="492125" indent="0" algn="ctr">
              <a:buNone/>
              <a:defRPr sz="2000"/>
            </a:lvl3pPr>
            <a:lvl4pPr marL="714375" indent="0" algn="ctr">
              <a:buNone/>
              <a:defRPr sz="2000"/>
            </a:lvl4pPr>
            <a:lvl5pPr marL="1828755" indent="0" algn="ctr">
              <a:buNone/>
              <a:defRPr sz="2000"/>
            </a:lvl5pPr>
          </a:lstStyle>
          <a:p>
            <a:pPr lvl="0"/>
            <a:r>
              <a:rPr lang="en-US"/>
              <a:t>Click to add value point</a:t>
            </a:r>
          </a:p>
        </p:txBody>
      </p:sp>
      <p:sp>
        <p:nvSpPr>
          <p:cNvPr id="21" name="Oval 20">
            <a:extLst>
              <a:ext uri="{FF2B5EF4-FFF2-40B4-BE49-F238E27FC236}">
                <a16:creationId xmlns:a16="http://schemas.microsoft.com/office/drawing/2014/main" id="{143A6967-CA65-8842-A53C-AEEC706D0CEA}"/>
              </a:ext>
            </a:extLst>
          </p:cNvPr>
          <p:cNvSpPr/>
          <p:nvPr userDrawn="1"/>
        </p:nvSpPr>
        <p:spPr>
          <a:xfrm>
            <a:off x="6721782" y="2383137"/>
            <a:ext cx="1797232" cy="179723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 Placeholder 9">
            <a:extLst>
              <a:ext uri="{FF2B5EF4-FFF2-40B4-BE49-F238E27FC236}">
                <a16:creationId xmlns:a16="http://schemas.microsoft.com/office/drawing/2014/main" id="{A2A69360-278E-C94F-98D6-4C208C97DF96}"/>
              </a:ext>
            </a:extLst>
          </p:cNvPr>
          <p:cNvSpPr>
            <a:spLocks noGrp="1"/>
          </p:cNvSpPr>
          <p:nvPr>
            <p:ph type="body" sz="quarter" idx="19" hasCustomPrompt="1"/>
          </p:nvPr>
        </p:nvSpPr>
        <p:spPr>
          <a:xfrm>
            <a:off x="6501628" y="4374038"/>
            <a:ext cx="2237540" cy="1084082"/>
          </a:xfrm>
        </p:spPr>
        <p:txBody>
          <a:bodyPr rIns="0"/>
          <a:lstStyle>
            <a:lvl1pPr marL="0" indent="0" algn="ctr">
              <a:lnSpc>
                <a:spcPct val="100000"/>
              </a:lnSpc>
              <a:spcBef>
                <a:spcPts val="0"/>
              </a:spcBef>
              <a:buNone/>
              <a:defRPr sz="2000"/>
            </a:lvl1pPr>
            <a:lvl2pPr marL="269875" indent="0" algn="ctr">
              <a:buNone/>
              <a:defRPr sz="2000"/>
            </a:lvl2pPr>
            <a:lvl3pPr marL="492125" indent="0" algn="ctr">
              <a:buNone/>
              <a:defRPr sz="2000"/>
            </a:lvl3pPr>
            <a:lvl4pPr marL="714375" indent="0" algn="ctr">
              <a:buNone/>
              <a:defRPr sz="2000"/>
            </a:lvl4pPr>
            <a:lvl5pPr marL="1828755" indent="0" algn="ctr">
              <a:buNone/>
              <a:defRPr sz="2000"/>
            </a:lvl5pPr>
          </a:lstStyle>
          <a:p>
            <a:pPr lvl="0"/>
            <a:r>
              <a:rPr lang="en-US"/>
              <a:t>Click to add value point</a:t>
            </a:r>
          </a:p>
        </p:txBody>
      </p:sp>
      <p:sp>
        <p:nvSpPr>
          <p:cNvPr id="23" name="Oval 22">
            <a:extLst>
              <a:ext uri="{FF2B5EF4-FFF2-40B4-BE49-F238E27FC236}">
                <a16:creationId xmlns:a16="http://schemas.microsoft.com/office/drawing/2014/main" id="{1475F467-4847-2546-B56D-69C48CFE44E1}"/>
              </a:ext>
            </a:extLst>
          </p:cNvPr>
          <p:cNvSpPr/>
          <p:nvPr userDrawn="1"/>
        </p:nvSpPr>
        <p:spPr>
          <a:xfrm>
            <a:off x="9407231" y="2383137"/>
            <a:ext cx="1797232" cy="179723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 Placeholder 9">
            <a:extLst>
              <a:ext uri="{FF2B5EF4-FFF2-40B4-BE49-F238E27FC236}">
                <a16:creationId xmlns:a16="http://schemas.microsoft.com/office/drawing/2014/main" id="{D4318B8B-615C-404A-AD00-27D300D33C12}"/>
              </a:ext>
            </a:extLst>
          </p:cNvPr>
          <p:cNvSpPr>
            <a:spLocks noGrp="1"/>
          </p:cNvSpPr>
          <p:nvPr>
            <p:ph type="body" sz="quarter" idx="20" hasCustomPrompt="1"/>
          </p:nvPr>
        </p:nvSpPr>
        <p:spPr>
          <a:xfrm>
            <a:off x="9187077" y="4374038"/>
            <a:ext cx="2237540" cy="1084082"/>
          </a:xfrm>
        </p:spPr>
        <p:txBody>
          <a:bodyPr rIns="0"/>
          <a:lstStyle>
            <a:lvl1pPr marL="0" indent="0" algn="ctr">
              <a:lnSpc>
                <a:spcPct val="100000"/>
              </a:lnSpc>
              <a:spcBef>
                <a:spcPts val="0"/>
              </a:spcBef>
              <a:buNone/>
              <a:defRPr sz="2000"/>
            </a:lvl1pPr>
            <a:lvl2pPr marL="269875" indent="0" algn="ctr">
              <a:buNone/>
              <a:defRPr sz="2000"/>
            </a:lvl2pPr>
            <a:lvl3pPr marL="492125" indent="0" algn="ctr">
              <a:buNone/>
              <a:defRPr sz="2000"/>
            </a:lvl3pPr>
            <a:lvl4pPr marL="714375" indent="0" algn="ctr">
              <a:buNone/>
              <a:defRPr sz="2000"/>
            </a:lvl4pPr>
            <a:lvl5pPr marL="1828755" indent="0" algn="ctr">
              <a:buNone/>
              <a:defRPr sz="2000"/>
            </a:lvl5pPr>
          </a:lstStyle>
          <a:p>
            <a:pPr lvl="0"/>
            <a:r>
              <a:rPr lang="en-US"/>
              <a:t>Click to add value point</a:t>
            </a:r>
          </a:p>
        </p:txBody>
      </p:sp>
      <p:pic>
        <p:nvPicPr>
          <p:cNvPr id="15" name="Picture 14">
            <a:extLst>
              <a:ext uri="{FF2B5EF4-FFF2-40B4-BE49-F238E27FC236}">
                <a16:creationId xmlns:a16="http://schemas.microsoft.com/office/drawing/2014/main" id="{B83AC00E-8ED3-D749-9FA4-000882C9A1A3}"/>
              </a:ext>
            </a:extLst>
          </p:cNvPr>
          <p:cNvPicPr preferRelativeResize="0">
            <a:picLocks/>
          </p:cNvPicPr>
          <p:nvPr userDrawn="1"/>
        </p:nvPicPr>
        <p:blipFill>
          <a:blip r:embed="rId2"/>
          <a:srcRect/>
          <a:stretch/>
        </p:blipFill>
        <p:spPr>
          <a:xfrm>
            <a:off x="0" y="486000"/>
            <a:ext cx="360000" cy="899089"/>
          </a:xfrm>
          <a:prstGeom prst="rect">
            <a:avLst/>
          </a:prstGeom>
        </p:spPr>
      </p:pic>
    </p:spTree>
    <p:extLst>
      <p:ext uri="{BB962C8B-B14F-4D97-AF65-F5344CB8AC3E}">
        <p14:creationId xmlns:p14="http://schemas.microsoft.com/office/powerpoint/2010/main" val="102209887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Yellow-Coral Content [5 Circl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a:t>Click to edit Master title style</a:t>
            </a:r>
          </a:p>
        </p:txBody>
      </p:sp>
      <p:sp>
        <p:nvSpPr>
          <p:cNvPr id="3" name="Date Placeholder 2"/>
          <p:cNvSpPr>
            <a:spLocks noGrp="1"/>
          </p:cNvSpPr>
          <p:nvPr>
            <p:ph type="dt" sz="half" idx="10"/>
          </p:nvPr>
        </p:nvSpPr>
        <p:spPr/>
        <p:txBody>
          <a:bodyPr/>
          <a:lstStyle/>
          <a:p>
            <a:fld id="{A8CC1A3D-F173-624A-9BBA-2E3B5CBF4651}" type="datetime1">
              <a:rPr lang="en-GB" smtClean="0"/>
              <a:t>20/08/2025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sp>
        <p:nvSpPr>
          <p:cNvPr id="8" name="Oval 7">
            <a:extLst>
              <a:ext uri="{FF2B5EF4-FFF2-40B4-BE49-F238E27FC236}">
                <a16:creationId xmlns:a16="http://schemas.microsoft.com/office/drawing/2014/main" id="{84CEB236-2CB1-A042-B359-4A2CBC97D276}"/>
              </a:ext>
            </a:extLst>
          </p:cNvPr>
          <p:cNvSpPr/>
          <p:nvPr userDrawn="1"/>
        </p:nvSpPr>
        <p:spPr>
          <a:xfrm>
            <a:off x="1105925" y="2699033"/>
            <a:ext cx="1446794" cy="144679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2F05CB93-D32C-3B47-B6E4-A504D9F42C45}"/>
              </a:ext>
            </a:extLst>
          </p:cNvPr>
          <p:cNvSpPr/>
          <p:nvPr userDrawn="1"/>
        </p:nvSpPr>
        <p:spPr>
          <a:xfrm>
            <a:off x="3164292" y="2699033"/>
            <a:ext cx="1446794" cy="144679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a:extLst>
              <a:ext uri="{FF2B5EF4-FFF2-40B4-BE49-F238E27FC236}">
                <a16:creationId xmlns:a16="http://schemas.microsoft.com/office/drawing/2014/main" id="{5B420AE7-4839-3642-B6FD-36F79581D460}"/>
              </a:ext>
            </a:extLst>
          </p:cNvPr>
          <p:cNvSpPr/>
          <p:nvPr userDrawn="1"/>
        </p:nvSpPr>
        <p:spPr>
          <a:xfrm>
            <a:off x="5222659" y="2699033"/>
            <a:ext cx="1446794" cy="144679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a:extLst>
              <a:ext uri="{FF2B5EF4-FFF2-40B4-BE49-F238E27FC236}">
                <a16:creationId xmlns:a16="http://schemas.microsoft.com/office/drawing/2014/main" id="{A016D651-2FCD-254D-9B5F-86A85A059B60}"/>
              </a:ext>
            </a:extLst>
          </p:cNvPr>
          <p:cNvSpPr/>
          <p:nvPr userDrawn="1"/>
        </p:nvSpPr>
        <p:spPr>
          <a:xfrm>
            <a:off x="7290844" y="2699033"/>
            <a:ext cx="1446794" cy="144679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A2E1A582-8BD1-294F-95C7-7E7051F51E2B}"/>
              </a:ext>
            </a:extLst>
          </p:cNvPr>
          <p:cNvSpPr/>
          <p:nvPr userDrawn="1"/>
        </p:nvSpPr>
        <p:spPr>
          <a:xfrm>
            <a:off x="9359029" y="2699033"/>
            <a:ext cx="1446794" cy="144679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 Placeholder 9">
            <a:extLst>
              <a:ext uri="{FF2B5EF4-FFF2-40B4-BE49-F238E27FC236}">
                <a16:creationId xmlns:a16="http://schemas.microsoft.com/office/drawing/2014/main" id="{D194C23C-7E23-914F-9AD3-B5A72B48AD4F}"/>
              </a:ext>
            </a:extLst>
          </p:cNvPr>
          <p:cNvSpPr>
            <a:spLocks noGrp="1"/>
          </p:cNvSpPr>
          <p:nvPr>
            <p:ph type="body" sz="quarter" idx="13" hasCustomPrompt="1"/>
          </p:nvPr>
        </p:nvSpPr>
        <p:spPr>
          <a:xfrm>
            <a:off x="990600" y="4318000"/>
            <a:ext cx="1676400" cy="1357313"/>
          </a:xfrm>
        </p:spPr>
        <p:txBody>
          <a:bodyPr rIns="0"/>
          <a:lstStyle>
            <a:lvl1pPr marL="0" indent="0" algn="ctr">
              <a:buNone/>
              <a:defRPr sz="1800"/>
            </a:lvl1pPr>
            <a:lvl2pPr marL="269875" indent="0" algn="ctr">
              <a:buNone/>
              <a:defRPr sz="1800"/>
            </a:lvl2pPr>
            <a:lvl3pPr marL="492125" indent="0" algn="ctr">
              <a:buNone/>
              <a:defRPr sz="1800"/>
            </a:lvl3pPr>
            <a:lvl4pPr marL="714375" indent="0" algn="ctr">
              <a:buNone/>
              <a:defRPr sz="1800"/>
            </a:lvl4pPr>
            <a:lvl5pPr marL="1828755" indent="0" algn="ctr">
              <a:buNone/>
              <a:defRPr sz="1800"/>
            </a:lvl5pPr>
          </a:lstStyle>
          <a:p>
            <a:pPr lvl="0"/>
            <a:r>
              <a:rPr lang="en-US"/>
              <a:t>Click to add value point</a:t>
            </a:r>
          </a:p>
        </p:txBody>
      </p:sp>
      <p:sp>
        <p:nvSpPr>
          <p:cNvPr id="33" name="Text Placeholder 9">
            <a:extLst>
              <a:ext uri="{FF2B5EF4-FFF2-40B4-BE49-F238E27FC236}">
                <a16:creationId xmlns:a16="http://schemas.microsoft.com/office/drawing/2014/main" id="{7D2AF224-E87E-E445-BDE3-B1A13656310D}"/>
              </a:ext>
            </a:extLst>
          </p:cNvPr>
          <p:cNvSpPr>
            <a:spLocks noGrp="1"/>
          </p:cNvSpPr>
          <p:nvPr>
            <p:ph type="body" sz="quarter" idx="14" hasCustomPrompt="1"/>
          </p:nvPr>
        </p:nvSpPr>
        <p:spPr>
          <a:xfrm>
            <a:off x="3054007" y="4318000"/>
            <a:ext cx="1676400" cy="1357313"/>
          </a:xfrm>
        </p:spPr>
        <p:txBody>
          <a:bodyPr rIns="0"/>
          <a:lstStyle>
            <a:lvl1pPr marL="0" indent="0" algn="ctr">
              <a:buNone/>
              <a:defRPr sz="1800"/>
            </a:lvl1pPr>
            <a:lvl2pPr marL="269875" indent="0" algn="ctr">
              <a:buNone/>
              <a:defRPr sz="1800"/>
            </a:lvl2pPr>
            <a:lvl3pPr marL="492125" indent="0" algn="ctr">
              <a:buNone/>
              <a:defRPr sz="1800"/>
            </a:lvl3pPr>
            <a:lvl4pPr marL="714375" indent="0" algn="ctr">
              <a:buNone/>
              <a:defRPr sz="1800"/>
            </a:lvl4pPr>
            <a:lvl5pPr marL="1828755" indent="0" algn="ctr">
              <a:buNone/>
              <a:defRPr sz="1800"/>
            </a:lvl5pPr>
          </a:lstStyle>
          <a:p>
            <a:pPr lvl="0"/>
            <a:r>
              <a:rPr lang="en-US"/>
              <a:t>Click to add value point</a:t>
            </a:r>
          </a:p>
        </p:txBody>
      </p:sp>
      <p:sp>
        <p:nvSpPr>
          <p:cNvPr id="34" name="Text Placeholder 9">
            <a:extLst>
              <a:ext uri="{FF2B5EF4-FFF2-40B4-BE49-F238E27FC236}">
                <a16:creationId xmlns:a16="http://schemas.microsoft.com/office/drawing/2014/main" id="{F9CA11BB-2A66-D849-A1B8-773902A91101}"/>
              </a:ext>
            </a:extLst>
          </p:cNvPr>
          <p:cNvSpPr>
            <a:spLocks noGrp="1"/>
          </p:cNvSpPr>
          <p:nvPr>
            <p:ph type="body" sz="quarter" idx="15" hasCustomPrompt="1"/>
          </p:nvPr>
        </p:nvSpPr>
        <p:spPr>
          <a:xfrm>
            <a:off x="5117413" y="4318000"/>
            <a:ext cx="1676400" cy="1357313"/>
          </a:xfrm>
        </p:spPr>
        <p:txBody>
          <a:bodyPr rIns="0"/>
          <a:lstStyle>
            <a:lvl1pPr marL="0" indent="0" algn="ctr">
              <a:buNone/>
              <a:defRPr sz="1800"/>
            </a:lvl1pPr>
            <a:lvl2pPr marL="269875" indent="0" algn="ctr">
              <a:buNone/>
              <a:defRPr sz="1800"/>
            </a:lvl2pPr>
            <a:lvl3pPr marL="492125" indent="0" algn="ctr">
              <a:buNone/>
              <a:defRPr sz="1800"/>
            </a:lvl3pPr>
            <a:lvl4pPr marL="714375" indent="0" algn="ctr">
              <a:buNone/>
              <a:defRPr sz="1800"/>
            </a:lvl4pPr>
            <a:lvl5pPr marL="1828755" indent="0" algn="ctr">
              <a:buNone/>
              <a:defRPr sz="1800"/>
            </a:lvl5pPr>
          </a:lstStyle>
          <a:p>
            <a:pPr lvl="0"/>
            <a:r>
              <a:rPr lang="en-US"/>
              <a:t>Click to add value point</a:t>
            </a:r>
          </a:p>
        </p:txBody>
      </p:sp>
      <p:sp>
        <p:nvSpPr>
          <p:cNvPr id="35" name="Text Placeholder 9">
            <a:extLst>
              <a:ext uri="{FF2B5EF4-FFF2-40B4-BE49-F238E27FC236}">
                <a16:creationId xmlns:a16="http://schemas.microsoft.com/office/drawing/2014/main" id="{A075A5C9-EB83-F94F-82DC-B2DCF329FCEC}"/>
              </a:ext>
            </a:extLst>
          </p:cNvPr>
          <p:cNvSpPr>
            <a:spLocks noGrp="1"/>
          </p:cNvSpPr>
          <p:nvPr>
            <p:ph type="body" sz="quarter" idx="16" hasCustomPrompt="1"/>
          </p:nvPr>
        </p:nvSpPr>
        <p:spPr>
          <a:xfrm>
            <a:off x="7180820" y="4318000"/>
            <a:ext cx="1676400" cy="1357313"/>
          </a:xfrm>
        </p:spPr>
        <p:txBody>
          <a:bodyPr rIns="0"/>
          <a:lstStyle>
            <a:lvl1pPr marL="0" indent="0" algn="ctr">
              <a:buNone/>
              <a:defRPr sz="1800"/>
            </a:lvl1pPr>
            <a:lvl2pPr marL="269875" indent="0" algn="ctr">
              <a:buNone/>
              <a:defRPr sz="1800"/>
            </a:lvl2pPr>
            <a:lvl3pPr marL="492125" indent="0" algn="ctr">
              <a:buNone/>
              <a:defRPr sz="1800"/>
            </a:lvl3pPr>
            <a:lvl4pPr marL="714375" indent="0" algn="ctr">
              <a:buNone/>
              <a:defRPr sz="1800"/>
            </a:lvl4pPr>
            <a:lvl5pPr marL="1828755" indent="0" algn="ctr">
              <a:buNone/>
              <a:defRPr sz="1800"/>
            </a:lvl5pPr>
          </a:lstStyle>
          <a:p>
            <a:pPr lvl="0"/>
            <a:r>
              <a:rPr lang="en-US"/>
              <a:t>Click to add value point</a:t>
            </a:r>
          </a:p>
        </p:txBody>
      </p:sp>
      <p:sp>
        <p:nvSpPr>
          <p:cNvPr id="36" name="Text Placeholder 9">
            <a:extLst>
              <a:ext uri="{FF2B5EF4-FFF2-40B4-BE49-F238E27FC236}">
                <a16:creationId xmlns:a16="http://schemas.microsoft.com/office/drawing/2014/main" id="{65E46E71-EE40-1246-A59E-96F8C54C332B}"/>
              </a:ext>
            </a:extLst>
          </p:cNvPr>
          <p:cNvSpPr>
            <a:spLocks noGrp="1"/>
          </p:cNvSpPr>
          <p:nvPr>
            <p:ph type="body" sz="quarter" idx="17" hasCustomPrompt="1"/>
          </p:nvPr>
        </p:nvSpPr>
        <p:spPr>
          <a:xfrm>
            <a:off x="9244226" y="4318000"/>
            <a:ext cx="1676400" cy="1357313"/>
          </a:xfrm>
        </p:spPr>
        <p:txBody>
          <a:bodyPr rIns="0"/>
          <a:lstStyle>
            <a:lvl1pPr marL="0" indent="0" algn="ctr">
              <a:buNone/>
              <a:defRPr sz="1800"/>
            </a:lvl1pPr>
            <a:lvl2pPr marL="269875" indent="0" algn="ctr">
              <a:buNone/>
              <a:defRPr sz="1800"/>
            </a:lvl2pPr>
            <a:lvl3pPr marL="492125" indent="0" algn="ctr">
              <a:buNone/>
              <a:defRPr sz="1800"/>
            </a:lvl3pPr>
            <a:lvl4pPr marL="714375" indent="0" algn="ctr">
              <a:buNone/>
              <a:defRPr sz="1800"/>
            </a:lvl4pPr>
            <a:lvl5pPr marL="1828755" indent="0" algn="ctr">
              <a:buNone/>
              <a:defRPr sz="1800"/>
            </a:lvl5pPr>
          </a:lstStyle>
          <a:p>
            <a:pPr lvl="0"/>
            <a:r>
              <a:rPr lang="en-US"/>
              <a:t>Click to add value point</a:t>
            </a:r>
          </a:p>
        </p:txBody>
      </p:sp>
      <p:pic>
        <p:nvPicPr>
          <p:cNvPr id="20" name="Picture 19">
            <a:extLst>
              <a:ext uri="{FF2B5EF4-FFF2-40B4-BE49-F238E27FC236}">
                <a16:creationId xmlns:a16="http://schemas.microsoft.com/office/drawing/2014/main" id="{308FA939-8735-304B-8317-F1E7D4AE9645}"/>
              </a:ext>
            </a:extLst>
          </p:cNvPr>
          <p:cNvPicPr preferRelativeResize="0">
            <a:picLocks/>
          </p:cNvPicPr>
          <p:nvPr userDrawn="1"/>
        </p:nvPicPr>
        <p:blipFill>
          <a:blip r:embed="rId2"/>
          <a:srcRect/>
          <a:stretch/>
        </p:blipFill>
        <p:spPr>
          <a:xfrm>
            <a:off x="0" y="486000"/>
            <a:ext cx="360000" cy="899089"/>
          </a:xfrm>
          <a:prstGeom prst="rect">
            <a:avLst/>
          </a:prstGeom>
        </p:spPr>
      </p:pic>
    </p:spTree>
    <p:extLst>
      <p:ext uri="{BB962C8B-B14F-4D97-AF65-F5344CB8AC3E}">
        <p14:creationId xmlns:p14="http://schemas.microsoft.com/office/powerpoint/2010/main" val="802961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Yellow-Coral Content [4 Big Circl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a:t>Click to edit Master title style</a:t>
            </a:r>
          </a:p>
        </p:txBody>
      </p:sp>
      <p:sp>
        <p:nvSpPr>
          <p:cNvPr id="3" name="Date Placeholder 2"/>
          <p:cNvSpPr>
            <a:spLocks noGrp="1"/>
          </p:cNvSpPr>
          <p:nvPr>
            <p:ph type="dt" sz="half" idx="10"/>
          </p:nvPr>
        </p:nvSpPr>
        <p:spPr/>
        <p:txBody>
          <a:bodyPr/>
          <a:lstStyle/>
          <a:p>
            <a:fld id="{B50B579D-58DD-CF4F-9042-C11960B137E2}" type="datetime1">
              <a:rPr lang="en-GB" smtClean="0"/>
              <a:t>20/08/2025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sp>
        <p:nvSpPr>
          <p:cNvPr id="8" name="Text Placeholder 7">
            <a:extLst>
              <a:ext uri="{FF2B5EF4-FFF2-40B4-BE49-F238E27FC236}">
                <a16:creationId xmlns:a16="http://schemas.microsoft.com/office/drawing/2014/main" id="{79096195-2425-594B-A0DD-EB4B2B169DAB}"/>
              </a:ext>
            </a:extLst>
          </p:cNvPr>
          <p:cNvSpPr>
            <a:spLocks noGrp="1"/>
          </p:cNvSpPr>
          <p:nvPr>
            <p:ph type="body" sz="quarter" idx="18" hasCustomPrompt="1"/>
          </p:nvPr>
        </p:nvSpPr>
        <p:spPr>
          <a:xfrm>
            <a:off x="612000" y="2592371"/>
            <a:ext cx="1997173" cy="1997173"/>
          </a:xfrm>
          <a:prstGeom prst="ellipse">
            <a:avLst/>
          </a:prstGeom>
          <a:solidFill>
            <a:schemeClr val="accent1"/>
          </a:solidFill>
        </p:spPr>
        <p:txBody>
          <a:bodyPr tIns="0" rIns="0" bIns="0" anchor="ctr">
            <a:normAutofit/>
          </a:bodyPr>
          <a:lstStyle>
            <a:lvl1pPr marL="0" indent="0" algn="ctr">
              <a:lnSpc>
                <a:spcPct val="100000"/>
              </a:lnSpc>
              <a:spcBef>
                <a:spcPts val="0"/>
              </a:spcBef>
              <a:buNone/>
              <a:defRPr sz="2000">
                <a:solidFill>
                  <a:schemeClr val="bg1"/>
                </a:solidFill>
              </a:defRPr>
            </a:lvl1pPr>
            <a:lvl2pPr marL="269875" indent="0" algn="ctr">
              <a:buNone/>
              <a:defRPr sz="1600"/>
            </a:lvl2pPr>
            <a:lvl3pPr marL="492125" indent="0" algn="ctr">
              <a:buNone/>
              <a:defRPr sz="1600"/>
            </a:lvl3pPr>
            <a:lvl4pPr marL="714375" indent="0" algn="ctr">
              <a:buNone/>
              <a:defRPr sz="1600"/>
            </a:lvl4pPr>
            <a:lvl5pPr marL="1828755" indent="0" algn="ctr">
              <a:buNone/>
              <a:defRPr sz="1600"/>
            </a:lvl5pPr>
          </a:lstStyle>
          <a:p>
            <a:pPr lvl="0"/>
            <a:r>
              <a:rPr lang="en-US"/>
              <a:t>Click to add</a:t>
            </a:r>
          </a:p>
          <a:p>
            <a:pPr lvl="0"/>
            <a:r>
              <a:rPr lang="en-US"/>
              <a:t>value point</a:t>
            </a:r>
          </a:p>
        </p:txBody>
      </p:sp>
      <p:sp>
        <p:nvSpPr>
          <p:cNvPr id="12" name="Text Placeholder 7">
            <a:extLst>
              <a:ext uri="{FF2B5EF4-FFF2-40B4-BE49-F238E27FC236}">
                <a16:creationId xmlns:a16="http://schemas.microsoft.com/office/drawing/2014/main" id="{27BDB8EC-4A87-D04A-902D-D27D6E988E9A}"/>
              </a:ext>
            </a:extLst>
          </p:cNvPr>
          <p:cNvSpPr>
            <a:spLocks noGrp="1"/>
          </p:cNvSpPr>
          <p:nvPr>
            <p:ph type="body" sz="quarter" idx="19" hasCustomPrompt="1"/>
          </p:nvPr>
        </p:nvSpPr>
        <p:spPr>
          <a:xfrm>
            <a:off x="2852280" y="2592371"/>
            <a:ext cx="1997173" cy="1997173"/>
          </a:xfrm>
          <a:prstGeom prst="ellipse">
            <a:avLst/>
          </a:prstGeom>
          <a:solidFill>
            <a:schemeClr val="accent1"/>
          </a:solidFill>
        </p:spPr>
        <p:txBody>
          <a:bodyPr tIns="0" rIns="0" bIns="0" anchor="ctr">
            <a:normAutofit/>
          </a:bodyPr>
          <a:lstStyle>
            <a:lvl1pPr marL="0" indent="0" algn="ctr">
              <a:lnSpc>
                <a:spcPct val="100000"/>
              </a:lnSpc>
              <a:spcBef>
                <a:spcPts val="0"/>
              </a:spcBef>
              <a:buNone/>
              <a:defRPr sz="2000">
                <a:solidFill>
                  <a:schemeClr val="bg1"/>
                </a:solidFill>
              </a:defRPr>
            </a:lvl1pPr>
            <a:lvl2pPr marL="269875" indent="0" algn="ctr">
              <a:buNone/>
              <a:defRPr sz="1600"/>
            </a:lvl2pPr>
            <a:lvl3pPr marL="492125" indent="0" algn="ctr">
              <a:buNone/>
              <a:defRPr sz="1600"/>
            </a:lvl3pPr>
            <a:lvl4pPr marL="714375" indent="0" algn="ctr">
              <a:buNone/>
              <a:defRPr sz="1600"/>
            </a:lvl4pPr>
            <a:lvl5pPr marL="1828755" indent="0" algn="ctr">
              <a:buNone/>
              <a:defRPr sz="1600"/>
            </a:lvl5pPr>
          </a:lstStyle>
          <a:p>
            <a:pPr lvl="0"/>
            <a:r>
              <a:rPr lang="en-US"/>
              <a:t>Click to add</a:t>
            </a:r>
          </a:p>
          <a:p>
            <a:pPr lvl="0"/>
            <a:r>
              <a:rPr lang="en-US"/>
              <a:t>value point</a:t>
            </a:r>
          </a:p>
        </p:txBody>
      </p:sp>
      <p:sp>
        <p:nvSpPr>
          <p:cNvPr id="13" name="Text Placeholder 7">
            <a:extLst>
              <a:ext uri="{FF2B5EF4-FFF2-40B4-BE49-F238E27FC236}">
                <a16:creationId xmlns:a16="http://schemas.microsoft.com/office/drawing/2014/main" id="{BCD113CD-BBE6-B44C-9FB3-83C32673F799}"/>
              </a:ext>
            </a:extLst>
          </p:cNvPr>
          <p:cNvSpPr>
            <a:spLocks noGrp="1"/>
          </p:cNvSpPr>
          <p:nvPr>
            <p:ph type="body" sz="quarter" idx="20" hasCustomPrompt="1"/>
          </p:nvPr>
        </p:nvSpPr>
        <p:spPr>
          <a:xfrm>
            <a:off x="5092560" y="2592371"/>
            <a:ext cx="1997173" cy="1997173"/>
          </a:xfrm>
          <a:prstGeom prst="ellipse">
            <a:avLst/>
          </a:prstGeom>
          <a:solidFill>
            <a:schemeClr val="accent1"/>
          </a:solidFill>
        </p:spPr>
        <p:txBody>
          <a:bodyPr tIns="0" rIns="0" bIns="0" anchor="ctr">
            <a:normAutofit/>
          </a:bodyPr>
          <a:lstStyle>
            <a:lvl1pPr marL="0" indent="0" algn="ctr">
              <a:lnSpc>
                <a:spcPct val="100000"/>
              </a:lnSpc>
              <a:spcBef>
                <a:spcPts val="0"/>
              </a:spcBef>
              <a:buNone/>
              <a:defRPr sz="2000">
                <a:solidFill>
                  <a:schemeClr val="bg1"/>
                </a:solidFill>
              </a:defRPr>
            </a:lvl1pPr>
            <a:lvl2pPr marL="269875" indent="0" algn="ctr">
              <a:buNone/>
              <a:defRPr sz="1600"/>
            </a:lvl2pPr>
            <a:lvl3pPr marL="492125" indent="0" algn="ctr">
              <a:buNone/>
              <a:defRPr sz="1600"/>
            </a:lvl3pPr>
            <a:lvl4pPr marL="714375" indent="0" algn="ctr">
              <a:buNone/>
              <a:defRPr sz="1600"/>
            </a:lvl4pPr>
            <a:lvl5pPr marL="1828755" indent="0" algn="ctr">
              <a:buNone/>
              <a:defRPr sz="1600"/>
            </a:lvl5pPr>
          </a:lstStyle>
          <a:p>
            <a:pPr lvl="0"/>
            <a:r>
              <a:rPr lang="en-US"/>
              <a:t>Click to add</a:t>
            </a:r>
          </a:p>
          <a:p>
            <a:pPr lvl="0"/>
            <a:r>
              <a:rPr lang="en-US"/>
              <a:t>value point</a:t>
            </a:r>
          </a:p>
        </p:txBody>
      </p:sp>
      <p:sp>
        <p:nvSpPr>
          <p:cNvPr id="14" name="Text Placeholder 7">
            <a:extLst>
              <a:ext uri="{FF2B5EF4-FFF2-40B4-BE49-F238E27FC236}">
                <a16:creationId xmlns:a16="http://schemas.microsoft.com/office/drawing/2014/main" id="{7279C782-B63C-B142-96BE-5071E4F0E7BB}"/>
              </a:ext>
            </a:extLst>
          </p:cNvPr>
          <p:cNvSpPr>
            <a:spLocks noGrp="1"/>
          </p:cNvSpPr>
          <p:nvPr>
            <p:ph type="body" sz="quarter" idx="21" hasCustomPrompt="1"/>
          </p:nvPr>
        </p:nvSpPr>
        <p:spPr>
          <a:xfrm>
            <a:off x="7332840" y="2592371"/>
            <a:ext cx="1997173" cy="1997173"/>
          </a:xfrm>
          <a:prstGeom prst="ellipse">
            <a:avLst/>
          </a:prstGeom>
          <a:solidFill>
            <a:schemeClr val="accent1"/>
          </a:solidFill>
        </p:spPr>
        <p:txBody>
          <a:bodyPr tIns="0" rIns="0" bIns="0" anchor="ctr">
            <a:normAutofit/>
          </a:bodyPr>
          <a:lstStyle>
            <a:lvl1pPr marL="0" indent="0" algn="ctr">
              <a:lnSpc>
                <a:spcPct val="100000"/>
              </a:lnSpc>
              <a:spcBef>
                <a:spcPts val="0"/>
              </a:spcBef>
              <a:buNone/>
              <a:defRPr sz="2000">
                <a:solidFill>
                  <a:schemeClr val="bg1"/>
                </a:solidFill>
              </a:defRPr>
            </a:lvl1pPr>
            <a:lvl2pPr marL="269875" indent="0" algn="ctr">
              <a:buNone/>
              <a:defRPr sz="1600"/>
            </a:lvl2pPr>
            <a:lvl3pPr marL="492125" indent="0" algn="ctr">
              <a:buNone/>
              <a:defRPr sz="1600"/>
            </a:lvl3pPr>
            <a:lvl4pPr marL="714375" indent="0" algn="ctr">
              <a:buNone/>
              <a:defRPr sz="1600"/>
            </a:lvl4pPr>
            <a:lvl5pPr marL="1828755" indent="0" algn="ctr">
              <a:buNone/>
              <a:defRPr sz="1600"/>
            </a:lvl5pPr>
          </a:lstStyle>
          <a:p>
            <a:pPr lvl="0"/>
            <a:r>
              <a:rPr lang="en-US"/>
              <a:t>Click to add</a:t>
            </a:r>
          </a:p>
          <a:p>
            <a:pPr lvl="0"/>
            <a:r>
              <a:rPr lang="en-US"/>
              <a:t>value point</a:t>
            </a:r>
          </a:p>
        </p:txBody>
      </p:sp>
      <p:sp>
        <p:nvSpPr>
          <p:cNvPr id="15" name="Text Placeholder 7">
            <a:extLst>
              <a:ext uri="{FF2B5EF4-FFF2-40B4-BE49-F238E27FC236}">
                <a16:creationId xmlns:a16="http://schemas.microsoft.com/office/drawing/2014/main" id="{945FC17D-04DF-D341-BA14-A2A51C3D2ED7}"/>
              </a:ext>
            </a:extLst>
          </p:cNvPr>
          <p:cNvSpPr>
            <a:spLocks noGrp="1"/>
          </p:cNvSpPr>
          <p:nvPr>
            <p:ph type="body" sz="quarter" idx="22" hasCustomPrompt="1"/>
          </p:nvPr>
        </p:nvSpPr>
        <p:spPr>
          <a:xfrm>
            <a:off x="9573120" y="2592371"/>
            <a:ext cx="1997173" cy="1997173"/>
          </a:xfrm>
          <a:prstGeom prst="ellipse">
            <a:avLst/>
          </a:prstGeom>
          <a:solidFill>
            <a:schemeClr val="accent1"/>
          </a:solidFill>
        </p:spPr>
        <p:txBody>
          <a:bodyPr tIns="0" rIns="0" bIns="0" anchor="ctr">
            <a:normAutofit/>
          </a:bodyPr>
          <a:lstStyle>
            <a:lvl1pPr marL="0" indent="0" algn="ctr">
              <a:lnSpc>
                <a:spcPct val="100000"/>
              </a:lnSpc>
              <a:spcBef>
                <a:spcPts val="0"/>
              </a:spcBef>
              <a:buNone/>
              <a:defRPr sz="2000">
                <a:solidFill>
                  <a:schemeClr val="bg1"/>
                </a:solidFill>
              </a:defRPr>
            </a:lvl1pPr>
            <a:lvl2pPr marL="269875" indent="0" algn="ctr">
              <a:buNone/>
              <a:defRPr sz="1600"/>
            </a:lvl2pPr>
            <a:lvl3pPr marL="492125" indent="0" algn="ctr">
              <a:buNone/>
              <a:defRPr sz="1600"/>
            </a:lvl3pPr>
            <a:lvl4pPr marL="714375" indent="0" algn="ctr">
              <a:buNone/>
              <a:defRPr sz="1600"/>
            </a:lvl4pPr>
            <a:lvl5pPr marL="1828755" indent="0" algn="ctr">
              <a:buNone/>
              <a:defRPr sz="1600"/>
            </a:lvl5pPr>
          </a:lstStyle>
          <a:p>
            <a:pPr lvl="0"/>
            <a:r>
              <a:rPr lang="en-US"/>
              <a:t>Click to add</a:t>
            </a:r>
          </a:p>
          <a:p>
            <a:pPr lvl="0"/>
            <a:r>
              <a:rPr lang="en-US"/>
              <a:t>value point</a:t>
            </a:r>
          </a:p>
        </p:txBody>
      </p:sp>
      <p:pic>
        <p:nvPicPr>
          <p:cNvPr id="17" name="Picture 16">
            <a:extLst>
              <a:ext uri="{FF2B5EF4-FFF2-40B4-BE49-F238E27FC236}">
                <a16:creationId xmlns:a16="http://schemas.microsoft.com/office/drawing/2014/main" id="{26392CAB-4EC1-5A4D-9824-6A28B9C2C5CE}"/>
              </a:ext>
            </a:extLst>
          </p:cNvPr>
          <p:cNvPicPr preferRelativeResize="0">
            <a:picLocks/>
          </p:cNvPicPr>
          <p:nvPr userDrawn="1"/>
        </p:nvPicPr>
        <p:blipFill>
          <a:blip r:embed="rId2"/>
          <a:srcRect/>
          <a:stretch/>
        </p:blipFill>
        <p:spPr>
          <a:xfrm>
            <a:off x="0" y="486000"/>
            <a:ext cx="360000" cy="899089"/>
          </a:xfrm>
          <a:prstGeom prst="rect">
            <a:avLst/>
          </a:prstGeom>
        </p:spPr>
      </p:pic>
    </p:spTree>
    <p:extLst>
      <p:ext uri="{BB962C8B-B14F-4D97-AF65-F5344CB8AC3E}">
        <p14:creationId xmlns:p14="http://schemas.microsoft.com/office/powerpoint/2010/main" val="337311265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Yellow-Coral Content [Circle/List]">
    <p:spTree>
      <p:nvGrpSpPr>
        <p:cNvPr id="1" name=""/>
        <p:cNvGrpSpPr/>
        <p:nvPr/>
      </p:nvGrpSpPr>
      <p:grpSpPr>
        <a:xfrm>
          <a:off x="0" y="0"/>
          <a:ext cx="0" cy="0"/>
          <a:chOff x="0" y="0"/>
          <a:chExt cx="0" cy="0"/>
        </a:xfrm>
      </p:grpSpPr>
      <p:pic>
        <p:nvPicPr>
          <p:cNvPr id="28" name="Picture 27">
            <a:extLst>
              <a:ext uri="{FF2B5EF4-FFF2-40B4-BE49-F238E27FC236}">
                <a16:creationId xmlns:a16="http://schemas.microsoft.com/office/drawing/2014/main" id="{A56079C5-7FCC-AD4D-BF89-098CA97218AE}"/>
              </a:ext>
            </a:extLst>
          </p:cNvPr>
          <p:cNvPicPr preferRelativeResize="0">
            <a:picLocks/>
          </p:cNvPicPr>
          <p:nvPr userDrawn="1"/>
        </p:nvPicPr>
        <p:blipFill>
          <a:blip r:embed="rId2"/>
          <a:srcRect/>
          <a:stretch/>
        </p:blipFill>
        <p:spPr>
          <a:xfrm>
            <a:off x="0" y="486000"/>
            <a:ext cx="360000" cy="899089"/>
          </a:xfrm>
          <a:prstGeom prst="rect">
            <a:avLst/>
          </a:prstGeom>
        </p:spPr>
      </p:pic>
      <p:sp>
        <p:nvSpPr>
          <p:cNvPr id="2" name="Title 1"/>
          <p:cNvSpPr>
            <a:spLocks noGrp="1"/>
          </p:cNvSpPr>
          <p:nvPr>
            <p:ph type="title"/>
          </p:nvPr>
        </p:nvSpPr>
        <p:spPr/>
        <p:txBody>
          <a:bodyPr/>
          <a:lstStyle>
            <a:lvl1pPr>
              <a:defRPr>
                <a:solidFill>
                  <a:schemeClr val="accent1"/>
                </a:solidFill>
              </a:defRPr>
            </a:lvl1pPr>
          </a:lstStyle>
          <a:p>
            <a:r>
              <a:rPr lang="en-US"/>
              <a:t>Click to edit Master title style</a:t>
            </a:r>
          </a:p>
        </p:txBody>
      </p:sp>
      <p:sp>
        <p:nvSpPr>
          <p:cNvPr id="3" name="Date Placeholder 2"/>
          <p:cNvSpPr>
            <a:spLocks noGrp="1"/>
          </p:cNvSpPr>
          <p:nvPr>
            <p:ph type="dt" sz="half" idx="10"/>
          </p:nvPr>
        </p:nvSpPr>
        <p:spPr/>
        <p:txBody>
          <a:bodyPr/>
          <a:lstStyle/>
          <a:p>
            <a:fld id="{5D42F3C8-EE86-C540-A9D2-C99A970BD6FF}" type="datetime1">
              <a:rPr lang="en-GB" smtClean="0"/>
              <a:t>20/08/2025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sp>
        <p:nvSpPr>
          <p:cNvPr id="8" name="Oval 7">
            <a:extLst>
              <a:ext uri="{FF2B5EF4-FFF2-40B4-BE49-F238E27FC236}">
                <a16:creationId xmlns:a16="http://schemas.microsoft.com/office/drawing/2014/main" id="{84CEB236-2CB1-A042-B359-4A2CBC97D276}"/>
              </a:ext>
            </a:extLst>
          </p:cNvPr>
          <p:cNvSpPr/>
          <p:nvPr userDrawn="1"/>
        </p:nvSpPr>
        <p:spPr>
          <a:xfrm>
            <a:off x="612000" y="1883432"/>
            <a:ext cx="1797232" cy="179723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 Placeholder 11">
            <a:extLst>
              <a:ext uri="{FF2B5EF4-FFF2-40B4-BE49-F238E27FC236}">
                <a16:creationId xmlns:a16="http://schemas.microsoft.com/office/drawing/2014/main" id="{1C1E7C96-E5A5-6A44-9356-57DCB855D0CA}"/>
              </a:ext>
            </a:extLst>
          </p:cNvPr>
          <p:cNvSpPr>
            <a:spLocks noGrp="1"/>
          </p:cNvSpPr>
          <p:nvPr>
            <p:ph type="body" sz="quarter" idx="14" hasCustomPrompt="1"/>
          </p:nvPr>
        </p:nvSpPr>
        <p:spPr>
          <a:xfrm>
            <a:off x="2790662" y="1883432"/>
            <a:ext cx="8830581"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18" name="Text Placeholder 11">
            <a:extLst>
              <a:ext uri="{FF2B5EF4-FFF2-40B4-BE49-F238E27FC236}">
                <a16:creationId xmlns:a16="http://schemas.microsoft.com/office/drawing/2014/main" id="{2CD40CF7-7870-504D-8DB5-6FA2BF4F1298}"/>
              </a:ext>
            </a:extLst>
          </p:cNvPr>
          <p:cNvSpPr>
            <a:spLocks noGrp="1"/>
          </p:cNvSpPr>
          <p:nvPr>
            <p:ph type="body" sz="quarter" idx="15" hasCustomPrompt="1"/>
          </p:nvPr>
        </p:nvSpPr>
        <p:spPr>
          <a:xfrm>
            <a:off x="2790662" y="2257427"/>
            <a:ext cx="8830581"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sp>
        <p:nvSpPr>
          <p:cNvPr id="19" name="Text Placeholder 11">
            <a:extLst>
              <a:ext uri="{FF2B5EF4-FFF2-40B4-BE49-F238E27FC236}">
                <a16:creationId xmlns:a16="http://schemas.microsoft.com/office/drawing/2014/main" id="{EBAA6A57-B39A-DE48-ABE0-6F99300240D2}"/>
              </a:ext>
            </a:extLst>
          </p:cNvPr>
          <p:cNvSpPr>
            <a:spLocks noGrp="1"/>
          </p:cNvSpPr>
          <p:nvPr>
            <p:ph type="body" sz="quarter" idx="16" hasCustomPrompt="1"/>
          </p:nvPr>
        </p:nvSpPr>
        <p:spPr>
          <a:xfrm>
            <a:off x="2790662" y="2758236"/>
            <a:ext cx="8830581"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20" name="Text Placeholder 11">
            <a:extLst>
              <a:ext uri="{FF2B5EF4-FFF2-40B4-BE49-F238E27FC236}">
                <a16:creationId xmlns:a16="http://schemas.microsoft.com/office/drawing/2014/main" id="{B0E3952B-5926-6448-BC94-48FBF9169D6F}"/>
              </a:ext>
            </a:extLst>
          </p:cNvPr>
          <p:cNvSpPr>
            <a:spLocks noGrp="1"/>
          </p:cNvSpPr>
          <p:nvPr>
            <p:ph type="body" sz="quarter" idx="17" hasCustomPrompt="1"/>
          </p:nvPr>
        </p:nvSpPr>
        <p:spPr>
          <a:xfrm>
            <a:off x="2790662" y="3132231"/>
            <a:ext cx="8830581"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sp>
        <p:nvSpPr>
          <p:cNvPr id="21" name="Text Placeholder 11">
            <a:extLst>
              <a:ext uri="{FF2B5EF4-FFF2-40B4-BE49-F238E27FC236}">
                <a16:creationId xmlns:a16="http://schemas.microsoft.com/office/drawing/2014/main" id="{C48EDF3A-A7E5-7740-AF4F-5F0C68377312}"/>
              </a:ext>
            </a:extLst>
          </p:cNvPr>
          <p:cNvSpPr>
            <a:spLocks noGrp="1"/>
          </p:cNvSpPr>
          <p:nvPr>
            <p:ph type="body" sz="quarter" idx="18" hasCustomPrompt="1"/>
          </p:nvPr>
        </p:nvSpPr>
        <p:spPr>
          <a:xfrm>
            <a:off x="2790662" y="3625644"/>
            <a:ext cx="8830581"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22" name="Text Placeholder 11">
            <a:extLst>
              <a:ext uri="{FF2B5EF4-FFF2-40B4-BE49-F238E27FC236}">
                <a16:creationId xmlns:a16="http://schemas.microsoft.com/office/drawing/2014/main" id="{CDF86F3F-6F1D-E445-BE6A-7228406CB3A5}"/>
              </a:ext>
            </a:extLst>
          </p:cNvPr>
          <p:cNvSpPr>
            <a:spLocks noGrp="1"/>
          </p:cNvSpPr>
          <p:nvPr>
            <p:ph type="body" sz="quarter" idx="19" hasCustomPrompt="1"/>
          </p:nvPr>
        </p:nvSpPr>
        <p:spPr>
          <a:xfrm>
            <a:off x="2790662" y="3999639"/>
            <a:ext cx="8830581"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sp>
        <p:nvSpPr>
          <p:cNvPr id="23" name="Text Placeholder 11">
            <a:extLst>
              <a:ext uri="{FF2B5EF4-FFF2-40B4-BE49-F238E27FC236}">
                <a16:creationId xmlns:a16="http://schemas.microsoft.com/office/drawing/2014/main" id="{A99FECF0-0569-F548-B4F3-D0DB79BD6AC6}"/>
              </a:ext>
            </a:extLst>
          </p:cNvPr>
          <p:cNvSpPr>
            <a:spLocks noGrp="1"/>
          </p:cNvSpPr>
          <p:nvPr>
            <p:ph type="body" sz="quarter" idx="20" hasCustomPrompt="1"/>
          </p:nvPr>
        </p:nvSpPr>
        <p:spPr>
          <a:xfrm>
            <a:off x="2790662" y="4488962"/>
            <a:ext cx="8830581"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24" name="Text Placeholder 11">
            <a:extLst>
              <a:ext uri="{FF2B5EF4-FFF2-40B4-BE49-F238E27FC236}">
                <a16:creationId xmlns:a16="http://schemas.microsoft.com/office/drawing/2014/main" id="{B3E9FB06-568E-0546-ADF1-2F2F87CC24E9}"/>
              </a:ext>
            </a:extLst>
          </p:cNvPr>
          <p:cNvSpPr>
            <a:spLocks noGrp="1"/>
          </p:cNvSpPr>
          <p:nvPr>
            <p:ph type="body" sz="quarter" idx="21" hasCustomPrompt="1"/>
          </p:nvPr>
        </p:nvSpPr>
        <p:spPr>
          <a:xfrm>
            <a:off x="2790662" y="4862957"/>
            <a:ext cx="8830581"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sp>
        <p:nvSpPr>
          <p:cNvPr id="25" name="Text Placeholder 11">
            <a:extLst>
              <a:ext uri="{FF2B5EF4-FFF2-40B4-BE49-F238E27FC236}">
                <a16:creationId xmlns:a16="http://schemas.microsoft.com/office/drawing/2014/main" id="{93424820-ABDA-4649-8DA7-36ECB576888F}"/>
              </a:ext>
            </a:extLst>
          </p:cNvPr>
          <p:cNvSpPr>
            <a:spLocks noGrp="1"/>
          </p:cNvSpPr>
          <p:nvPr>
            <p:ph type="body" sz="quarter" idx="22" hasCustomPrompt="1"/>
          </p:nvPr>
        </p:nvSpPr>
        <p:spPr>
          <a:xfrm>
            <a:off x="2790662" y="5355233"/>
            <a:ext cx="8830581" cy="373994"/>
          </a:xfrm>
        </p:spPr>
        <p:txBody>
          <a:bodyPr/>
          <a:lstStyle>
            <a:lvl1pPr marL="0" indent="0">
              <a:buNone/>
              <a:defRPr sz="2000" b="1">
                <a:solidFill>
                  <a:srgbClr val="E98276"/>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key point</a:t>
            </a:r>
          </a:p>
        </p:txBody>
      </p:sp>
      <p:sp>
        <p:nvSpPr>
          <p:cNvPr id="26" name="Text Placeholder 11">
            <a:extLst>
              <a:ext uri="{FF2B5EF4-FFF2-40B4-BE49-F238E27FC236}">
                <a16:creationId xmlns:a16="http://schemas.microsoft.com/office/drawing/2014/main" id="{D2F57BA0-8E43-3D40-AEBD-92397F183E1D}"/>
              </a:ext>
            </a:extLst>
          </p:cNvPr>
          <p:cNvSpPr>
            <a:spLocks noGrp="1"/>
          </p:cNvSpPr>
          <p:nvPr>
            <p:ph type="body" sz="quarter" idx="23" hasCustomPrompt="1"/>
          </p:nvPr>
        </p:nvSpPr>
        <p:spPr>
          <a:xfrm>
            <a:off x="2790662" y="5729228"/>
            <a:ext cx="8830581" cy="383520"/>
          </a:xfrm>
        </p:spPr>
        <p:txBody>
          <a:bodyPr/>
          <a:lstStyle>
            <a:lvl1pPr marL="0" indent="0">
              <a:buNone/>
              <a:defRPr sz="1800" b="0">
                <a:solidFill>
                  <a:schemeClr val="tx1"/>
                </a:solidFill>
              </a:defRPr>
            </a:lvl1pPr>
            <a:lvl2pPr marL="269875" indent="0">
              <a:buNone/>
              <a:defRPr/>
            </a:lvl2pPr>
            <a:lvl3pPr marL="492125" indent="0">
              <a:buNone/>
              <a:defRPr/>
            </a:lvl3pPr>
            <a:lvl4pPr marL="714375" indent="0">
              <a:buNone/>
              <a:defRPr/>
            </a:lvl4pPr>
            <a:lvl5pPr marL="1828755" indent="0">
              <a:buNone/>
              <a:defRPr/>
            </a:lvl5pPr>
          </a:lstStyle>
          <a:p>
            <a:pPr lvl="0"/>
            <a:r>
              <a:rPr lang="en-US"/>
              <a:t>Click to add supporting text</a:t>
            </a:r>
          </a:p>
        </p:txBody>
      </p:sp>
    </p:spTree>
    <p:extLst>
      <p:ext uri="{BB962C8B-B14F-4D97-AF65-F5344CB8AC3E}">
        <p14:creationId xmlns:p14="http://schemas.microsoft.com/office/powerpoint/2010/main" val="370181132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Blank Slide [1]">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9582531E-E3DC-9049-B44A-F97B7271A887}"/>
              </a:ext>
            </a:extLst>
          </p:cNvPr>
          <p:cNvSpPr>
            <a:spLocks noGrp="1"/>
          </p:cNvSpPr>
          <p:nvPr>
            <p:ph type="dt" sz="half" idx="10"/>
          </p:nvPr>
        </p:nvSpPr>
        <p:spPr/>
        <p:txBody>
          <a:bodyPr/>
          <a:lstStyle/>
          <a:p>
            <a:fld id="{115ABE7F-BA8B-2547-B076-40DA4296C641}" type="datetime1">
              <a:rPr lang="en-GB" smtClean="0"/>
              <a:t>20/08/2025</a:t>
            </a:fld>
            <a:endParaRPr lang="en-US"/>
          </a:p>
        </p:txBody>
      </p:sp>
      <p:sp>
        <p:nvSpPr>
          <p:cNvPr id="4" name="Footer Placeholder 3">
            <a:extLst>
              <a:ext uri="{FF2B5EF4-FFF2-40B4-BE49-F238E27FC236}">
                <a16:creationId xmlns:a16="http://schemas.microsoft.com/office/drawing/2014/main" id="{7EBECD36-8EF7-B143-BCDB-34FB3D82B8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298D31C-F82C-454A-ABD5-00A9FCE8AABC}"/>
              </a:ext>
            </a:extLst>
          </p:cNvPr>
          <p:cNvSpPr>
            <a:spLocks noGrp="1"/>
          </p:cNvSpPr>
          <p:nvPr>
            <p:ph type="sldNum" sz="quarter" idx="12"/>
          </p:nvPr>
        </p:nvSpPr>
        <p:spPr/>
        <p:txBody>
          <a:bodyPr/>
          <a:lstStyle/>
          <a:p>
            <a:fld id="{D0BB6535-0336-8449-81AC-9BE953FC5274}" type="slidenum">
              <a:rPr lang="en-US" smtClean="0"/>
              <a:pPr/>
              <a:t>‹#›</a:t>
            </a:fld>
            <a:endParaRPr lang="en-US"/>
          </a:p>
        </p:txBody>
      </p:sp>
    </p:spTree>
    <p:extLst>
      <p:ext uri="{BB962C8B-B14F-4D97-AF65-F5344CB8AC3E}">
        <p14:creationId xmlns:p14="http://schemas.microsoft.com/office/powerpoint/2010/main" val="418552873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Yellow-Coral End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1"/>
                </a:solidFill>
              </a:defRPr>
            </a:lvl1pPr>
          </a:lstStyle>
          <a:p>
            <a:r>
              <a:rPr lang="en-US"/>
              <a:t>Click to edit title of slide</a:t>
            </a:r>
          </a:p>
        </p:txBody>
      </p:sp>
      <p:sp>
        <p:nvSpPr>
          <p:cNvPr id="4" name="Date Placeholder 3"/>
          <p:cNvSpPr>
            <a:spLocks noGrp="1"/>
          </p:cNvSpPr>
          <p:nvPr>
            <p:ph type="dt" sz="half" idx="10"/>
          </p:nvPr>
        </p:nvSpPr>
        <p:spPr/>
        <p:txBody>
          <a:bodyPr/>
          <a:lstStyle/>
          <a:p>
            <a:fld id="{4B210417-ACD6-C74C-845A-CDF7FF7213B6}" type="datetime1">
              <a:rPr lang="en-GB" smtClean="0"/>
              <a:t>20/08/2025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B6535-0336-8449-81AC-9BE953FC5274}" type="slidenum">
              <a:rPr lang="en-US" smtClean="0"/>
              <a:t>‹#›</a:t>
            </a:fld>
            <a:endParaRPr lang="en-US"/>
          </a:p>
        </p:txBody>
      </p:sp>
      <p:sp>
        <p:nvSpPr>
          <p:cNvPr id="8" name="TextBox 7">
            <a:extLst>
              <a:ext uri="{FF2B5EF4-FFF2-40B4-BE49-F238E27FC236}">
                <a16:creationId xmlns:a16="http://schemas.microsoft.com/office/drawing/2014/main" id="{F7F44D4A-168C-5F45-B510-132F8968EC42}"/>
              </a:ext>
            </a:extLst>
          </p:cNvPr>
          <p:cNvSpPr txBox="1"/>
          <p:nvPr userDrawn="1"/>
        </p:nvSpPr>
        <p:spPr>
          <a:xfrm>
            <a:off x="612000" y="4270571"/>
            <a:ext cx="11009244" cy="1754326"/>
          </a:xfrm>
          <a:prstGeom prst="rect">
            <a:avLst/>
          </a:prstGeom>
          <a:noFill/>
        </p:spPr>
        <p:txBody>
          <a:bodyPr wrap="square" lIns="0" rIns="0" rtlCol="0" anchor="ctr" anchorCtr="0">
            <a:spAutoFit/>
          </a:bodyPr>
          <a:lstStyle/>
          <a:p>
            <a:pPr>
              <a:spcAft>
                <a:spcPts val="1200"/>
              </a:spcAft>
            </a:pPr>
            <a:r>
              <a:rPr lang="en-GB" sz="1400" err="1"/>
              <a:t>Fusce</a:t>
            </a:r>
            <a:r>
              <a:rPr lang="en-GB" sz="1400"/>
              <a:t> at ex non </a:t>
            </a:r>
            <a:r>
              <a:rPr lang="en-GB" sz="1400" err="1"/>
              <a:t>dolor</a:t>
            </a:r>
            <a:r>
              <a:rPr lang="en-GB" sz="1400"/>
              <a:t> </a:t>
            </a:r>
            <a:r>
              <a:rPr lang="en-GB" sz="1400" err="1"/>
              <a:t>tincidunt</a:t>
            </a:r>
            <a:r>
              <a:rPr lang="en-GB" sz="1400"/>
              <a:t> maximus. </a:t>
            </a:r>
            <a:r>
              <a:rPr lang="en-GB" sz="1400" err="1"/>
              <a:t>Suspendisse</a:t>
            </a:r>
            <a:r>
              <a:rPr lang="en-GB" sz="1400"/>
              <a:t> </a:t>
            </a:r>
            <a:r>
              <a:rPr lang="en-GB" sz="1400" err="1"/>
              <a:t>dapibus</a:t>
            </a:r>
            <a:r>
              <a:rPr lang="en-GB" sz="1400"/>
              <a:t> </a:t>
            </a:r>
            <a:r>
              <a:rPr lang="en-GB" sz="1400" err="1"/>
              <a:t>urna</a:t>
            </a:r>
            <a:r>
              <a:rPr lang="en-GB" sz="1400"/>
              <a:t> vitae </a:t>
            </a:r>
            <a:r>
              <a:rPr lang="en-GB" sz="1400" err="1"/>
              <a:t>fringilla</a:t>
            </a:r>
            <a:r>
              <a:rPr lang="en-GB" sz="1400"/>
              <a:t> pharetra. </a:t>
            </a:r>
            <a:r>
              <a:rPr lang="en-GB" sz="1400" err="1"/>
              <a:t>Sed</a:t>
            </a:r>
            <a:r>
              <a:rPr lang="en-GB" sz="1400"/>
              <a:t> </a:t>
            </a:r>
            <a:r>
              <a:rPr lang="en-GB" sz="1400" err="1"/>
              <a:t>tristique</a:t>
            </a:r>
            <a:r>
              <a:rPr lang="en-GB" sz="1400"/>
              <a:t> </a:t>
            </a:r>
            <a:r>
              <a:rPr lang="en-GB" sz="1400" err="1"/>
              <a:t>elit</a:t>
            </a:r>
            <a:r>
              <a:rPr lang="en-GB" sz="1400"/>
              <a:t> in pulvinar pharetra. </a:t>
            </a:r>
            <a:r>
              <a:rPr lang="en-GB" sz="1400" err="1"/>
              <a:t>Fusce</a:t>
            </a:r>
            <a:r>
              <a:rPr lang="en-GB" sz="1400"/>
              <a:t> </a:t>
            </a:r>
            <a:r>
              <a:rPr lang="en-GB" sz="1400" err="1"/>
              <a:t>iaculis</a:t>
            </a:r>
            <a:r>
              <a:rPr lang="en-GB" sz="1400"/>
              <a:t> lorem et mi cursus </a:t>
            </a:r>
            <a:r>
              <a:rPr lang="en-GB" sz="1400" err="1"/>
              <a:t>consectetur</a:t>
            </a:r>
            <a:r>
              <a:rPr lang="en-GB" sz="1400"/>
              <a:t>. Cras </a:t>
            </a:r>
            <a:r>
              <a:rPr lang="en-GB" sz="1400" err="1"/>
              <a:t>ut</a:t>
            </a:r>
            <a:r>
              <a:rPr lang="en-GB" sz="1400"/>
              <a:t> </a:t>
            </a:r>
            <a:r>
              <a:rPr lang="en-GB" sz="1400" err="1"/>
              <a:t>nibh</a:t>
            </a:r>
            <a:r>
              <a:rPr lang="en-GB" sz="1400"/>
              <a:t> </a:t>
            </a:r>
            <a:r>
              <a:rPr lang="en-GB" sz="1400" err="1"/>
              <a:t>tellus</a:t>
            </a:r>
            <a:r>
              <a:rPr lang="en-GB" sz="1400"/>
              <a:t>. </a:t>
            </a:r>
            <a:r>
              <a:rPr lang="en-GB" sz="1400" err="1"/>
              <a:t>Pellentesque</a:t>
            </a:r>
            <a:r>
              <a:rPr lang="en-GB" sz="1400"/>
              <a:t> et </a:t>
            </a:r>
            <a:r>
              <a:rPr lang="en-GB" sz="1400" err="1"/>
              <a:t>scelerisque</a:t>
            </a:r>
            <a:r>
              <a:rPr lang="en-GB" sz="1400"/>
              <a:t> </a:t>
            </a:r>
            <a:r>
              <a:rPr lang="en-GB" sz="1400" err="1"/>
              <a:t>augue</a:t>
            </a:r>
            <a:r>
              <a:rPr lang="en-GB" sz="1400"/>
              <a:t>. </a:t>
            </a:r>
            <a:r>
              <a:rPr lang="en-GB" sz="1400" err="1"/>
              <a:t>Sed</a:t>
            </a:r>
            <a:r>
              <a:rPr lang="en-GB" sz="1400"/>
              <a:t> fermentum </a:t>
            </a:r>
            <a:r>
              <a:rPr lang="en-GB" sz="1400" err="1"/>
              <a:t>nunc</a:t>
            </a:r>
            <a:r>
              <a:rPr lang="en-GB" sz="1400"/>
              <a:t> sit </a:t>
            </a:r>
            <a:r>
              <a:rPr lang="en-GB" sz="1400" err="1"/>
              <a:t>amet</a:t>
            </a:r>
            <a:r>
              <a:rPr lang="en-GB" sz="1400"/>
              <a:t> </a:t>
            </a:r>
            <a:r>
              <a:rPr lang="en-GB" sz="1400" err="1"/>
              <a:t>orci</a:t>
            </a:r>
            <a:r>
              <a:rPr lang="en-GB" sz="1400"/>
              <a:t> convallis, </a:t>
            </a:r>
            <a:r>
              <a:rPr lang="en-GB" sz="1400" err="1"/>
              <a:t>quis</a:t>
            </a:r>
            <a:r>
              <a:rPr lang="en-GB" sz="1400"/>
              <a:t> </a:t>
            </a:r>
            <a:r>
              <a:rPr lang="en-GB" sz="1400" err="1"/>
              <a:t>eleifend</a:t>
            </a:r>
            <a:r>
              <a:rPr lang="en-GB" sz="1400"/>
              <a:t> </a:t>
            </a:r>
            <a:r>
              <a:rPr lang="en-GB" sz="1400" err="1"/>
              <a:t>eros</a:t>
            </a:r>
            <a:r>
              <a:rPr lang="en-GB" sz="1400"/>
              <a:t> fermentum. </a:t>
            </a:r>
            <a:r>
              <a:rPr lang="en-GB" sz="1400" err="1"/>
              <a:t>Aliquam</a:t>
            </a:r>
            <a:r>
              <a:rPr lang="en-GB" sz="1400"/>
              <a:t> </a:t>
            </a:r>
            <a:r>
              <a:rPr lang="en-GB" sz="1400" err="1"/>
              <a:t>congue</a:t>
            </a:r>
            <a:r>
              <a:rPr lang="en-GB" sz="1400"/>
              <a:t> </a:t>
            </a:r>
            <a:r>
              <a:rPr lang="en-GB" sz="1400" err="1"/>
              <a:t>condimentum</a:t>
            </a:r>
            <a:r>
              <a:rPr lang="en-GB" sz="1400"/>
              <a:t> </a:t>
            </a:r>
            <a:r>
              <a:rPr lang="en-GB" sz="1400" err="1"/>
              <a:t>condimentum</a:t>
            </a:r>
            <a:r>
              <a:rPr lang="en-GB" sz="1400"/>
              <a:t>. Nam id </a:t>
            </a:r>
            <a:r>
              <a:rPr lang="en-GB" sz="1400" err="1"/>
              <a:t>quam</a:t>
            </a:r>
            <a:r>
              <a:rPr lang="en-GB" sz="1400"/>
              <a:t> vitae </a:t>
            </a:r>
            <a:r>
              <a:rPr lang="en-GB" sz="1400" err="1"/>
              <a:t>neque</a:t>
            </a:r>
            <a:r>
              <a:rPr lang="en-GB" sz="1400"/>
              <a:t> lacinia </a:t>
            </a:r>
            <a:r>
              <a:rPr lang="en-GB" sz="1400" err="1"/>
              <a:t>commodo</a:t>
            </a:r>
            <a:r>
              <a:rPr lang="en-GB" sz="1400"/>
              <a:t>. </a:t>
            </a:r>
            <a:r>
              <a:rPr lang="en-GB" sz="1400" err="1"/>
              <a:t>Praesent</a:t>
            </a:r>
            <a:r>
              <a:rPr lang="en-GB" sz="1400"/>
              <a:t> </a:t>
            </a:r>
            <a:r>
              <a:rPr lang="en-GB" sz="1400" err="1"/>
              <a:t>nulla</a:t>
            </a:r>
            <a:r>
              <a:rPr lang="en-GB" sz="1400"/>
              <a:t> </a:t>
            </a:r>
            <a:r>
              <a:rPr lang="en-GB" sz="1400" err="1"/>
              <a:t>sem</a:t>
            </a:r>
            <a:r>
              <a:rPr lang="en-GB" sz="1400"/>
              <a:t>, fermentum et dictum </a:t>
            </a:r>
            <a:r>
              <a:rPr lang="en-GB" sz="1400" err="1"/>
              <a:t>eget</a:t>
            </a:r>
            <a:r>
              <a:rPr lang="en-GB" sz="1400"/>
              <a:t>, </a:t>
            </a:r>
            <a:r>
              <a:rPr lang="en-GB" sz="1400" err="1"/>
              <a:t>egestas</a:t>
            </a:r>
            <a:r>
              <a:rPr lang="en-GB" sz="1400"/>
              <a:t> a </a:t>
            </a:r>
            <a:r>
              <a:rPr lang="en-GB" sz="1400" err="1"/>
              <a:t>metus</a:t>
            </a:r>
            <a:r>
              <a:rPr lang="en-GB" sz="1400"/>
              <a:t>. </a:t>
            </a:r>
            <a:r>
              <a:rPr lang="en-GB" sz="1400" err="1"/>
              <a:t>Praesent</a:t>
            </a:r>
            <a:r>
              <a:rPr lang="en-GB" sz="1400"/>
              <a:t> </a:t>
            </a:r>
            <a:r>
              <a:rPr lang="en-GB" sz="1400" err="1"/>
              <a:t>lobortis</a:t>
            </a:r>
            <a:r>
              <a:rPr lang="en-GB" sz="1400"/>
              <a:t> magna </a:t>
            </a:r>
            <a:r>
              <a:rPr lang="en-GB" sz="1400" err="1"/>
              <a:t>quis</a:t>
            </a:r>
            <a:r>
              <a:rPr lang="en-GB" sz="1400"/>
              <a:t> </a:t>
            </a:r>
            <a:r>
              <a:rPr lang="en-GB" sz="1400" err="1"/>
              <a:t>metus</a:t>
            </a:r>
            <a:r>
              <a:rPr lang="en-GB" sz="1400"/>
              <a:t> </a:t>
            </a:r>
            <a:r>
              <a:rPr lang="en-GB" sz="1400" err="1"/>
              <a:t>volutpat</a:t>
            </a:r>
            <a:r>
              <a:rPr lang="en-GB" sz="1400"/>
              <a:t> </a:t>
            </a:r>
            <a:r>
              <a:rPr lang="en-GB" sz="1400" err="1"/>
              <a:t>dapibus</a:t>
            </a:r>
            <a:r>
              <a:rPr lang="en-GB" sz="1400"/>
              <a:t>. Morbi sit </a:t>
            </a:r>
            <a:r>
              <a:rPr lang="en-GB" sz="1400" err="1"/>
              <a:t>amet</a:t>
            </a:r>
            <a:r>
              <a:rPr lang="en-GB" sz="1400"/>
              <a:t> </a:t>
            </a:r>
            <a:r>
              <a:rPr lang="en-GB" sz="1400" err="1"/>
              <a:t>erat</a:t>
            </a:r>
            <a:r>
              <a:rPr lang="en-GB" sz="1400"/>
              <a:t> sit </a:t>
            </a:r>
            <a:r>
              <a:rPr lang="en-GB" sz="1400" err="1"/>
              <a:t>amet</a:t>
            </a:r>
            <a:r>
              <a:rPr lang="en-GB" sz="1400"/>
              <a:t> </a:t>
            </a:r>
            <a:r>
              <a:rPr lang="en-GB" sz="1400" err="1"/>
              <a:t>nunc</a:t>
            </a:r>
            <a:r>
              <a:rPr lang="en-GB" sz="1400"/>
              <a:t> </a:t>
            </a:r>
            <a:r>
              <a:rPr lang="en-GB" sz="1400" err="1"/>
              <a:t>scelerisque</a:t>
            </a:r>
            <a:r>
              <a:rPr lang="en-GB" sz="1400"/>
              <a:t> </a:t>
            </a:r>
            <a:r>
              <a:rPr lang="en-GB" sz="1400" err="1"/>
              <a:t>finibus</a:t>
            </a:r>
            <a:r>
              <a:rPr lang="en-GB" sz="1400"/>
              <a:t>. </a:t>
            </a:r>
            <a:r>
              <a:rPr lang="en-GB" sz="1400" err="1"/>
              <a:t>Praesent</a:t>
            </a:r>
            <a:r>
              <a:rPr lang="en-GB" sz="1400"/>
              <a:t> </a:t>
            </a:r>
            <a:r>
              <a:rPr lang="en-GB" sz="1400" err="1"/>
              <a:t>commodo</a:t>
            </a:r>
            <a:r>
              <a:rPr lang="en-GB" sz="1400"/>
              <a:t> </a:t>
            </a:r>
            <a:r>
              <a:rPr lang="en-GB" sz="1400" err="1"/>
              <a:t>arcu</a:t>
            </a:r>
            <a:r>
              <a:rPr lang="en-GB" sz="1400"/>
              <a:t> lorem, </a:t>
            </a:r>
            <a:r>
              <a:rPr lang="en-GB" sz="1400" err="1"/>
              <a:t>eget</a:t>
            </a:r>
            <a:r>
              <a:rPr lang="en-GB" sz="1400"/>
              <a:t> </a:t>
            </a:r>
            <a:r>
              <a:rPr lang="en-GB" sz="1400" err="1"/>
              <a:t>sagittis</a:t>
            </a:r>
            <a:r>
              <a:rPr lang="en-GB" sz="1400"/>
              <a:t> </a:t>
            </a:r>
            <a:r>
              <a:rPr lang="en-GB" sz="1400" err="1"/>
              <a:t>odio</a:t>
            </a:r>
            <a:r>
              <a:rPr lang="en-GB" sz="1400"/>
              <a:t> </a:t>
            </a:r>
            <a:r>
              <a:rPr lang="en-GB" sz="1400" err="1"/>
              <a:t>ultrices</a:t>
            </a:r>
            <a:r>
              <a:rPr lang="en-GB" sz="1400"/>
              <a:t> </a:t>
            </a:r>
            <a:r>
              <a:rPr lang="en-GB" sz="1400" err="1"/>
              <a:t>ut.</a:t>
            </a:r>
            <a:r>
              <a:rPr lang="en-GB" sz="1400"/>
              <a:t> </a:t>
            </a:r>
            <a:r>
              <a:rPr lang="en-GB" sz="1400" err="1"/>
              <a:t>Proin</a:t>
            </a:r>
            <a:r>
              <a:rPr lang="en-GB" sz="1400"/>
              <a:t> ac pharetra </a:t>
            </a:r>
            <a:r>
              <a:rPr lang="en-GB" sz="1400" err="1"/>
              <a:t>augue</a:t>
            </a:r>
            <a:r>
              <a:rPr lang="en-GB" sz="1400"/>
              <a:t>, ac </a:t>
            </a:r>
            <a:r>
              <a:rPr lang="en-GB" sz="1400" err="1"/>
              <a:t>finibus</a:t>
            </a:r>
            <a:r>
              <a:rPr lang="en-GB" sz="1400"/>
              <a:t> diam. </a:t>
            </a:r>
            <a:r>
              <a:rPr lang="en-GB" sz="1400" err="1"/>
              <a:t>Phasellus</a:t>
            </a:r>
            <a:r>
              <a:rPr lang="en-GB" sz="1400"/>
              <a:t> in </a:t>
            </a:r>
            <a:r>
              <a:rPr lang="en-GB" sz="1400" err="1"/>
              <a:t>diam</a:t>
            </a:r>
            <a:r>
              <a:rPr lang="en-GB" sz="1400"/>
              <a:t> </a:t>
            </a:r>
            <a:r>
              <a:rPr lang="en-GB" sz="1400" err="1"/>
              <a:t>euismod</a:t>
            </a:r>
            <a:r>
              <a:rPr lang="en-GB" sz="1400"/>
              <a:t>, pulvinar </a:t>
            </a:r>
            <a:r>
              <a:rPr lang="en-GB" sz="1400" err="1"/>
              <a:t>velit</a:t>
            </a:r>
            <a:r>
              <a:rPr lang="en-GB" sz="1400"/>
              <a:t> ac, dictum </a:t>
            </a:r>
            <a:r>
              <a:rPr lang="en-GB" sz="1400" err="1"/>
              <a:t>leo</a:t>
            </a:r>
            <a:r>
              <a:rPr lang="en-GB" sz="1400"/>
              <a:t>. </a:t>
            </a:r>
            <a:r>
              <a:rPr lang="en-GB" sz="1400" err="1"/>
              <a:t>Donec</a:t>
            </a:r>
            <a:r>
              <a:rPr lang="en-GB" sz="1400"/>
              <a:t> in </a:t>
            </a:r>
            <a:r>
              <a:rPr lang="en-GB" sz="1400" err="1"/>
              <a:t>diam</a:t>
            </a:r>
            <a:r>
              <a:rPr lang="en-GB" sz="1400"/>
              <a:t> </a:t>
            </a:r>
            <a:r>
              <a:rPr lang="en-GB" sz="1400" err="1"/>
              <a:t>quis</a:t>
            </a:r>
            <a:r>
              <a:rPr lang="en-GB" sz="1400"/>
              <a:t> ipsum </a:t>
            </a:r>
            <a:r>
              <a:rPr lang="en-GB" sz="1400" err="1"/>
              <a:t>pellentesque</a:t>
            </a:r>
            <a:r>
              <a:rPr lang="en-GB" sz="1400"/>
              <a:t> </a:t>
            </a:r>
            <a:r>
              <a:rPr lang="en-GB" sz="1400" err="1"/>
              <a:t>molestie</a:t>
            </a:r>
            <a:r>
              <a:rPr lang="en-GB" sz="1400"/>
              <a:t>. </a:t>
            </a:r>
          </a:p>
          <a:p>
            <a:pPr>
              <a:spcAft>
                <a:spcPts val="1200"/>
              </a:spcAft>
            </a:pPr>
            <a:r>
              <a:rPr lang="en-GB" altLang="en-US" sz="1400" err="1">
                <a:solidFill>
                  <a:schemeClr val="tx2"/>
                </a:solidFill>
                <a:ea typeface="Calibri" panose="020F0502020204030204" pitchFamily="34" charset="0"/>
              </a:rPr>
              <a:t>website.co.uk</a:t>
            </a:r>
            <a:endParaRPr lang="en-GB" altLang="en-US" sz="1100">
              <a:solidFill>
                <a:schemeClr val="tx2"/>
              </a:solidFill>
              <a:ea typeface="Calibri" panose="020F0502020204030204" pitchFamily="34" charset="0"/>
            </a:endParaRPr>
          </a:p>
        </p:txBody>
      </p:sp>
      <p:pic>
        <p:nvPicPr>
          <p:cNvPr id="12" name="Picture 11">
            <a:extLst>
              <a:ext uri="{FF2B5EF4-FFF2-40B4-BE49-F238E27FC236}">
                <a16:creationId xmlns:a16="http://schemas.microsoft.com/office/drawing/2014/main" id="{05A1BC8B-A1B7-B443-BE22-CB9B6441E87E}"/>
              </a:ext>
            </a:extLst>
          </p:cNvPr>
          <p:cNvPicPr preferRelativeResize="0">
            <a:picLocks/>
          </p:cNvPicPr>
          <p:nvPr userDrawn="1"/>
        </p:nvPicPr>
        <p:blipFill>
          <a:blip r:embed="rId2"/>
          <a:srcRect/>
          <a:stretch/>
        </p:blipFill>
        <p:spPr>
          <a:xfrm>
            <a:off x="0" y="486000"/>
            <a:ext cx="360000" cy="899089"/>
          </a:xfrm>
          <a:prstGeom prst="rect">
            <a:avLst/>
          </a:prstGeom>
        </p:spPr>
      </p:pic>
      <p:sp>
        <p:nvSpPr>
          <p:cNvPr id="3" name="Rectangle 2">
            <a:extLst>
              <a:ext uri="{FF2B5EF4-FFF2-40B4-BE49-F238E27FC236}">
                <a16:creationId xmlns:a16="http://schemas.microsoft.com/office/drawing/2014/main" id="{E47D85D5-CA66-544C-87FF-31DF94DFC38E}"/>
              </a:ext>
            </a:extLst>
          </p:cNvPr>
          <p:cNvSpPr/>
          <p:nvPr userDrawn="1"/>
        </p:nvSpPr>
        <p:spPr>
          <a:xfrm>
            <a:off x="5761581" y="3244334"/>
            <a:ext cx="668837" cy="369332"/>
          </a:xfrm>
          <a:prstGeom prst="rect">
            <a:avLst/>
          </a:prstGeom>
        </p:spPr>
        <p:txBody>
          <a:bodyPr wrap="none">
            <a:spAutoFit/>
          </a:bodyPr>
          <a:lstStyle/>
          <a:p>
            <a:r>
              <a:rPr lang="en-US"/>
              <a:t>Coral</a:t>
            </a:r>
          </a:p>
        </p:txBody>
      </p:sp>
    </p:spTree>
    <p:extLst>
      <p:ext uri="{BB962C8B-B14F-4D97-AF65-F5344CB8AC3E}">
        <p14:creationId xmlns:p14="http://schemas.microsoft.com/office/powerpoint/2010/main" val="4182204950"/>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White Divider">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B8ECE0F-1740-4246-BBAB-B9B28FDA1996}" type="datetime1">
              <a:rPr lang="en-GB" smtClean="0"/>
              <a:t>20/08/2025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B6535-0336-8449-81AC-9BE953FC5274}" type="slidenum">
              <a:rPr lang="en-US" smtClean="0"/>
              <a:t>‹#›</a:t>
            </a:fld>
            <a:endParaRPr lang="en-US"/>
          </a:p>
        </p:txBody>
      </p:sp>
      <p:sp>
        <p:nvSpPr>
          <p:cNvPr id="6" name="Text Placeholder 5">
            <a:extLst>
              <a:ext uri="{FF2B5EF4-FFF2-40B4-BE49-F238E27FC236}">
                <a16:creationId xmlns:a16="http://schemas.microsoft.com/office/drawing/2014/main" id="{467327BC-528E-054E-9501-FD48E7423A84}"/>
              </a:ext>
            </a:extLst>
          </p:cNvPr>
          <p:cNvSpPr>
            <a:spLocks noGrp="1"/>
          </p:cNvSpPr>
          <p:nvPr>
            <p:ph type="body" sz="quarter" idx="13" hasCustomPrompt="1"/>
          </p:nvPr>
        </p:nvSpPr>
        <p:spPr>
          <a:xfrm>
            <a:off x="782882" y="3520655"/>
            <a:ext cx="9309100" cy="583956"/>
          </a:xfrm>
        </p:spPr>
        <p:txBody>
          <a:bodyPr/>
          <a:lstStyle>
            <a:lvl1pPr marL="0" indent="0">
              <a:buNone/>
              <a:defRPr>
                <a:solidFill>
                  <a:schemeClr val="tx1"/>
                </a:solidFill>
              </a:defRPr>
            </a:lvl1pPr>
          </a:lstStyle>
          <a:p>
            <a:pPr lvl="0"/>
            <a:r>
              <a:rPr lang="en-US"/>
              <a:t>Use for subheading (or delete)</a:t>
            </a:r>
          </a:p>
        </p:txBody>
      </p:sp>
      <p:sp>
        <p:nvSpPr>
          <p:cNvPr id="12" name="Text Placeholder 11">
            <a:extLst>
              <a:ext uri="{FF2B5EF4-FFF2-40B4-BE49-F238E27FC236}">
                <a16:creationId xmlns:a16="http://schemas.microsoft.com/office/drawing/2014/main" id="{5F5C18E4-AD98-0140-9A39-F147796ADC6E}"/>
              </a:ext>
            </a:extLst>
          </p:cNvPr>
          <p:cNvSpPr>
            <a:spLocks noGrp="1"/>
          </p:cNvSpPr>
          <p:nvPr>
            <p:ph type="body" sz="quarter" idx="14" hasCustomPrompt="1"/>
          </p:nvPr>
        </p:nvSpPr>
        <p:spPr>
          <a:xfrm>
            <a:off x="782638" y="2630488"/>
            <a:ext cx="9309100" cy="790575"/>
          </a:xfrm>
        </p:spPr>
        <p:txBody>
          <a:bodyPr/>
          <a:lstStyle>
            <a:lvl1pPr marL="0" indent="0">
              <a:buNone/>
              <a:defRPr sz="5400">
                <a:solidFill>
                  <a:schemeClr val="accent2"/>
                </a:solidFill>
              </a:defRPr>
            </a:lvl1pPr>
          </a:lstStyle>
          <a:p>
            <a:pPr lvl="0"/>
            <a:r>
              <a:rPr lang="en-US"/>
              <a:t>Divider page heading</a:t>
            </a:r>
          </a:p>
        </p:txBody>
      </p:sp>
      <p:pic>
        <p:nvPicPr>
          <p:cNvPr id="10" name="Picture 9">
            <a:extLst>
              <a:ext uri="{FF2B5EF4-FFF2-40B4-BE49-F238E27FC236}">
                <a16:creationId xmlns:a16="http://schemas.microsoft.com/office/drawing/2014/main" id="{D4D4BC39-91F2-7C48-B40D-FBB2C3EFD80F}"/>
              </a:ext>
            </a:extLst>
          </p:cNvPr>
          <p:cNvPicPr preferRelativeResize="0">
            <a:picLocks/>
          </p:cNvPicPr>
          <p:nvPr userDrawn="1"/>
        </p:nvPicPr>
        <p:blipFill>
          <a:blip r:embed="rId2"/>
          <a:srcRect/>
          <a:stretch/>
        </p:blipFill>
        <p:spPr>
          <a:xfrm>
            <a:off x="0" y="1141200"/>
            <a:ext cx="360000" cy="5760000"/>
          </a:xfrm>
          <a:prstGeom prst="rect">
            <a:avLst/>
          </a:prstGeom>
        </p:spPr>
      </p:pic>
    </p:spTree>
    <p:extLst>
      <p:ext uri="{BB962C8B-B14F-4D97-AF65-F5344CB8AC3E}">
        <p14:creationId xmlns:p14="http://schemas.microsoft.com/office/powerpoint/2010/main" val="3103044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Jade Divider">
    <p:bg>
      <p:bgPr>
        <a:solidFill>
          <a:schemeClr val="accent2"/>
        </a:solidFill>
        <a:effectLst/>
      </p:bgPr>
    </p:bg>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67327BC-528E-054E-9501-FD48E7423A84}"/>
              </a:ext>
            </a:extLst>
          </p:cNvPr>
          <p:cNvSpPr>
            <a:spLocks noGrp="1"/>
          </p:cNvSpPr>
          <p:nvPr>
            <p:ph type="body" sz="quarter" idx="13" hasCustomPrompt="1"/>
          </p:nvPr>
        </p:nvSpPr>
        <p:spPr>
          <a:xfrm>
            <a:off x="782882" y="3520655"/>
            <a:ext cx="9309100" cy="583956"/>
          </a:xfrm>
        </p:spPr>
        <p:txBody>
          <a:bodyPr/>
          <a:lstStyle>
            <a:lvl1pPr marL="0" indent="0">
              <a:buNone/>
              <a:defRPr>
                <a:solidFill>
                  <a:schemeClr val="bg1"/>
                </a:solidFill>
              </a:defRPr>
            </a:lvl1pPr>
          </a:lstStyle>
          <a:p>
            <a:pPr lvl="0"/>
            <a:r>
              <a:rPr lang="en-US"/>
              <a:t>Use for subheading (or delete)</a:t>
            </a:r>
          </a:p>
        </p:txBody>
      </p:sp>
      <p:sp>
        <p:nvSpPr>
          <p:cNvPr id="12" name="Text Placeholder 11">
            <a:extLst>
              <a:ext uri="{FF2B5EF4-FFF2-40B4-BE49-F238E27FC236}">
                <a16:creationId xmlns:a16="http://schemas.microsoft.com/office/drawing/2014/main" id="{5F5C18E4-AD98-0140-9A39-F147796ADC6E}"/>
              </a:ext>
            </a:extLst>
          </p:cNvPr>
          <p:cNvSpPr>
            <a:spLocks noGrp="1"/>
          </p:cNvSpPr>
          <p:nvPr>
            <p:ph type="body" sz="quarter" idx="14" hasCustomPrompt="1"/>
          </p:nvPr>
        </p:nvSpPr>
        <p:spPr>
          <a:xfrm>
            <a:off x="782638" y="2630488"/>
            <a:ext cx="9309100" cy="790575"/>
          </a:xfrm>
        </p:spPr>
        <p:txBody>
          <a:bodyPr/>
          <a:lstStyle>
            <a:lvl1pPr marL="0" indent="0">
              <a:buNone/>
              <a:defRPr sz="5400">
                <a:solidFill>
                  <a:schemeClr val="bg1"/>
                </a:solidFill>
              </a:defRPr>
            </a:lvl1pPr>
          </a:lstStyle>
          <a:p>
            <a:pPr lvl="0"/>
            <a:r>
              <a:rPr lang="en-US"/>
              <a:t>Divider page heading</a:t>
            </a:r>
          </a:p>
        </p:txBody>
      </p:sp>
    </p:spTree>
    <p:extLst>
      <p:ext uri="{BB962C8B-B14F-4D97-AF65-F5344CB8AC3E}">
        <p14:creationId xmlns:p14="http://schemas.microsoft.com/office/powerpoint/2010/main" val="1844451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Green Divider">
    <p:bg>
      <p:bgPr>
        <a:solidFill>
          <a:schemeClr val="accent3"/>
        </a:solidFill>
        <a:effectLst/>
      </p:bgPr>
    </p:bg>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67327BC-528E-054E-9501-FD48E7423A84}"/>
              </a:ext>
            </a:extLst>
          </p:cNvPr>
          <p:cNvSpPr>
            <a:spLocks noGrp="1"/>
          </p:cNvSpPr>
          <p:nvPr>
            <p:ph type="body" sz="quarter" idx="13" hasCustomPrompt="1"/>
          </p:nvPr>
        </p:nvSpPr>
        <p:spPr>
          <a:xfrm>
            <a:off x="782882" y="3520655"/>
            <a:ext cx="9309100" cy="583956"/>
          </a:xfrm>
        </p:spPr>
        <p:txBody>
          <a:bodyPr/>
          <a:lstStyle>
            <a:lvl1pPr marL="0" indent="0">
              <a:buNone/>
              <a:defRPr>
                <a:solidFill>
                  <a:schemeClr val="bg1"/>
                </a:solidFill>
              </a:defRPr>
            </a:lvl1pPr>
          </a:lstStyle>
          <a:p>
            <a:pPr lvl="0"/>
            <a:r>
              <a:rPr lang="en-US"/>
              <a:t>Use for subheading (or delete)</a:t>
            </a:r>
          </a:p>
        </p:txBody>
      </p:sp>
      <p:sp>
        <p:nvSpPr>
          <p:cNvPr id="12" name="Text Placeholder 11">
            <a:extLst>
              <a:ext uri="{FF2B5EF4-FFF2-40B4-BE49-F238E27FC236}">
                <a16:creationId xmlns:a16="http://schemas.microsoft.com/office/drawing/2014/main" id="{5F5C18E4-AD98-0140-9A39-F147796ADC6E}"/>
              </a:ext>
            </a:extLst>
          </p:cNvPr>
          <p:cNvSpPr>
            <a:spLocks noGrp="1"/>
          </p:cNvSpPr>
          <p:nvPr>
            <p:ph type="body" sz="quarter" idx="14" hasCustomPrompt="1"/>
          </p:nvPr>
        </p:nvSpPr>
        <p:spPr>
          <a:xfrm>
            <a:off x="782638" y="2630488"/>
            <a:ext cx="9309100" cy="790575"/>
          </a:xfrm>
        </p:spPr>
        <p:txBody>
          <a:bodyPr/>
          <a:lstStyle>
            <a:lvl1pPr marL="0" indent="0">
              <a:buNone/>
              <a:defRPr sz="5400">
                <a:solidFill>
                  <a:schemeClr val="bg1"/>
                </a:solidFill>
              </a:defRPr>
            </a:lvl1pPr>
          </a:lstStyle>
          <a:p>
            <a:pPr lvl="0"/>
            <a:r>
              <a:rPr lang="en-US"/>
              <a:t>Divider page heading</a:t>
            </a:r>
          </a:p>
        </p:txBody>
      </p:sp>
    </p:spTree>
    <p:extLst>
      <p:ext uri="{BB962C8B-B14F-4D97-AF65-F5344CB8AC3E}">
        <p14:creationId xmlns:p14="http://schemas.microsoft.com/office/powerpoint/2010/main" val="286256250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47.xml"/><Relationship Id="rId18" Type="http://schemas.openxmlformats.org/officeDocument/2006/relationships/slideLayout" Target="../slideLayouts/slideLayout52.xml"/><Relationship Id="rId26" Type="http://schemas.openxmlformats.org/officeDocument/2006/relationships/slideLayout" Target="../slideLayouts/slideLayout60.xml"/><Relationship Id="rId3" Type="http://schemas.openxmlformats.org/officeDocument/2006/relationships/slideLayout" Target="../slideLayouts/slideLayout37.xml"/><Relationship Id="rId21" Type="http://schemas.openxmlformats.org/officeDocument/2006/relationships/slideLayout" Target="../slideLayouts/slideLayout55.xml"/><Relationship Id="rId34" Type="http://schemas.openxmlformats.org/officeDocument/2006/relationships/slideLayout" Target="../slideLayouts/slideLayout68.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17" Type="http://schemas.openxmlformats.org/officeDocument/2006/relationships/slideLayout" Target="../slideLayouts/slideLayout51.xml"/><Relationship Id="rId25" Type="http://schemas.openxmlformats.org/officeDocument/2006/relationships/slideLayout" Target="../slideLayouts/slideLayout59.xml"/><Relationship Id="rId33" Type="http://schemas.openxmlformats.org/officeDocument/2006/relationships/slideLayout" Target="../slideLayouts/slideLayout67.xml"/><Relationship Id="rId2" Type="http://schemas.openxmlformats.org/officeDocument/2006/relationships/slideLayout" Target="../slideLayouts/slideLayout36.xml"/><Relationship Id="rId16" Type="http://schemas.openxmlformats.org/officeDocument/2006/relationships/slideLayout" Target="../slideLayouts/slideLayout50.xml"/><Relationship Id="rId20" Type="http://schemas.openxmlformats.org/officeDocument/2006/relationships/slideLayout" Target="../slideLayouts/slideLayout54.xml"/><Relationship Id="rId29" Type="http://schemas.openxmlformats.org/officeDocument/2006/relationships/slideLayout" Target="../slideLayouts/slideLayout63.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24" Type="http://schemas.openxmlformats.org/officeDocument/2006/relationships/slideLayout" Target="../slideLayouts/slideLayout58.xml"/><Relationship Id="rId32" Type="http://schemas.openxmlformats.org/officeDocument/2006/relationships/slideLayout" Target="../slideLayouts/slideLayout66.xml"/><Relationship Id="rId5" Type="http://schemas.openxmlformats.org/officeDocument/2006/relationships/slideLayout" Target="../slideLayouts/slideLayout39.xml"/><Relationship Id="rId15" Type="http://schemas.openxmlformats.org/officeDocument/2006/relationships/slideLayout" Target="../slideLayouts/slideLayout49.xml"/><Relationship Id="rId23" Type="http://schemas.openxmlformats.org/officeDocument/2006/relationships/slideLayout" Target="../slideLayouts/slideLayout57.xml"/><Relationship Id="rId28" Type="http://schemas.openxmlformats.org/officeDocument/2006/relationships/slideLayout" Target="../slideLayouts/slideLayout62.xml"/><Relationship Id="rId10" Type="http://schemas.openxmlformats.org/officeDocument/2006/relationships/slideLayout" Target="../slideLayouts/slideLayout44.xml"/><Relationship Id="rId19" Type="http://schemas.openxmlformats.org/officeDocument/2006/relationships/slideLayout" Target="../slideLayouts/slideLayout53.xml"/><Relationship Id="rId31" Type="http://schemas.openxmlformats.org/officeDocument/2006/relationships/slideLayout" Target="../slideLayouts/slideLayout65.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slideLayout" Target="../slideLayouts/slideLayout48.xml"/><Relationship Id="rId22" Type="http://schemas.openxmlformats.org/officeDocument/2006/relationships/slideLayout" Target="../slideLayouts/slideLayout56.xml"/><Relationship Id="rId27" Type="http://schemas.openxmlformats.org/officeDocument/2006/relationships/slideLayout" Target="../slideLayouts/slideLayout61.xml"/><Relationship Id="rId30" Type="http://schemas.openxmlformats.org/officeDocument/2006/relationships/slideLayout" Target="../slideLayouts/slideLayout64.xml"/><Relationship Id="rId35" Type="http://schemas.openxmlformats.org/officeDocument/2006/relationships/theme" Target="../theme/theme2.xml"/><Relationship Id="rId8"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2000" y="504540"/>
            <a:ext cx="11009244" cy="863084"/>
          </a:xfrm>
          <a:prstGeom prst="rect">
            <a:avLst/>
          </a:prstGeom>
        </p:spPr>
        <p:txBody>
          <a:bodyPr vert="horz" lIns="0" tIns="45720" rIns="91440" bIns="45720" rtlCol="0" anchor="ctr">
            <a:noAutofit/>
          </a:bodyPr>
          <a:lstStyle/>
          <a:p>
            <a:r>
              <a:rPr lang="en-US"/>
              <a:t>Click to edit Master title style</a:t>
            </a:r>
          </a:p>
        </p:txBody>
      </p:sp>
      <p:sp>
        <p:nvSpPr>
          <p:cNvPr id="3" name="Text Placeholder 2"/>
          <p:cNvSpPr>
            <a:spLocks noGrp="1"/>
          </p:cNvSpPr>
          <p:nvPr>
            <p:ph type="body" idx="1"/>
          </p:nvPr>
        </p:nvSpPr>
        <p:spPr>
          <a:xfrm>
            <a:off x="612000" y="1620000"/>
            <a:ext cx="11009244" cy="4320000"/>
          </a:xfrm>
          <a:prstGeom prst="rect">
            <a:avLst/>
          </a:prstGeom>
        </p:spPr>
        <p:txBody>
          <a:bodyPr vert="horz" lIns="0" tIns="45720" rIns="91440" bIns="45720" rtlCol="0">
            <a:noAutofit/>
          </a:bodyPr>
          <a:lstStyle/>
          <a:p>
            <a:pPr lvl="0"/>
            <a:r>
              <a:rPr lang="en-US"/>
              <a:t>Edit Master text styles</a:t>
            </a:r>
          </a:p>
          <a:p>
            <a:pPr lvl="1"/>
            <a:r>
              <a:rPr lang="en-US"/>
              <a:t>Second level</a:t>
            </a:r>
          </a:p>
          <a:p>
            <a:pPr lvl="2"/>
            <a:r>
              <a:rPr lang="en-US"/>
              <a:t>Third level</a:t>
            </a:r>
          </a:p>
          <a:p>
            <a:pPr lvl="3"/>
            <a:r>
              <a:rPr lang="en-US"/>
              <a:t>Fourth level</a:t>
            </a:r>
          </a:p>
        </p:txBody>
      </p:sp>
      <p:sp>
        <p:nvSpPr>
          <p:cNvPr id="4" name="Date Placeholder 3"/>
          <p:cNvSpPr>
            <a:spLocks noGrp="1"/>
          </p:cNvSpPr>
          <p:nvPr>
            <p:ph type="dt" sz="half" idx="2"/>
          </p:nvPr>
        </p:nvSpPr>
        <p:spPr>
          <a:xfrm>
            <a:off x="8666256" y="6356351"/>
            <a:ext cx="2899329" cy="365125"/>
          </a:xfrm>
          <a:prstGeom prst="rect">
            <a:avLst/>
          </a:prstGeom>
        </p:spPr>
        <p:txBody>
          <a:bodyPr vert="horz" lIns="91440" tIns="45720" rIns="0" bIns="45720" rtlCol="0" anchor="ctr"/>
          <a:lstStyle>
            <a:lvl1pPr algn="r">
              <a:defRPr sz="1200">
                <a:solidFill>
                  <a:schemeClr val="tx1"/>
                </a:solidFill>
              </a:defRPr>
            </a:lvl1pPr>
          </a:lstStyle>
          <a:p>
            <a:fld id="{115ABE7F-BA8B-2547-B076-40DA4296C641}" type="datetime1">
              <a:rPr lang="en-GB" smtClean="0"/>
              <a:t>20/08/2025</a:t>
            </a:fld>
            <a:endParaRPr lang="en-US"/>
          </a:p>
        </p:txBody>
      </p:sp>
      <p:sp>
        <p:nvSpPr>
          <p:cNvPr id="5" name="Footer Placeholder 4"/>
          <p:cNvSpPr>
            <a:spLocks noGrp="1"/>
          </p:cNvSpPr>
          <p:nvPr>
            <p:ph type="ftr" sz="quarter" idx="3"/>
          </p:nvPr>
        </p:nvSpPr>
        <p:spPr>
          <a:xfrm>
            <a:off x="1279495" y="6356351"/>
            <a:ext cx="7172741" cy="365125"/>
          </a:xfrm>
          <a:prstGeom prst="rect">
            <a:avLst/>
          </a:prstGeom>
        </p:spPr>
        <p:txBody>
          <a:bodyPr vert="horz" lIns="91440" tIns="45720" rIns="91440" bIns="45720" rtlCol="0" anchor="ctr"/>
          <a:lstStyle>
            <a:lvl1pPr algn="l">
              <a:defRPr sz="1200">
                <a:solidFill>
                  <a:schemeClr val="tx1"/>
                </a:solidFill>
              </a:defRPr>
            </a:lvl1pPr>
          </a:lstStyle>
          <a:p>
            <a:endParaRPr lang="en-US"/>
          </a:p>
        </p:txBody>
      </p:sp>
      <p:sp>
        <p:nvSpPr>
          <p:cNvPr id="6" name="Slide Number Placeholder 5"/>
          <p:cNvSpPr>
            <a:spLocks noGrp="1"/>
          </p:cNvSpPr>
          <p:nvPr>
            <p:ph type="sldNum" sz="quarter" idx="4"/>
          </p:nvPr>
        </p:nvSpPr>
        <p:spPr>
          <a:xfrm>
            <a:off x="612000" y="6356351"/>
            <a:ext cx="453475" cy="365125"/>
          </a:xfrm>
          <a:prstGeom prst="rect">
            <a:avLst/>
          </a:prstGeom>
        </p:spPr>
        <p:txBody>
          <a:bodyPr vert="horz" lIns="0" tIns="45720" rIns="91440" bIns="45720" rtlCol="0" anchor="ctr"/>
          <a:lstStyle>
            <a:lvl1pPr algn="l">
              <a:defRPr sz="1200">
                <a:solidFill>
                  <a:schemeClr val="tx2"/>
                </a:solidFill>
              </a:defRPr>
            </a:lvl1pPr>
          </a:lstStyle>
          <a:p>
            <a:fld id="{D0BB6535-0336-8449-81AC-9BE953FC5274}" type="slidenum">
              <a:rPr lang="en-US" smtClean="0"/>
              <a:pPr/>
              <a:t>‹#›</a:t>
            </a:fld>
            <a:endParaRPr lang="en-US"/>
          </a:p>
        </p:txBody>
      </p:sp>
    </p:spTree>
    <p:extLst>
      <p:ext uri="{BB962C8B-B14F-4D97-AF65-F5344CB8AC3E}">
        <p14:creationId xmlns:p14="http://schemas.microsoft.com/office/powerpoint/2010/main" val="1132380058"/>
      </p:ext>
    </p:extLst>
  </p:cSld>
  <p:clrMap bg1="lt1" tx1="dk1" bg2="lt2" tx2="dk2" accent1="accent1" accent2="accent2" accent3="accent3" accent4="accent4" accent5="accent5" accent6="accent6" hlink="hlink" folHlink="folHlink"/>
  <p:sldLayoutIdLst>
    <p:sldLayoutId id="2147483789" r:id="rId1"/>
    <p:sldLayoutId id="2147483798" r:id="rId2"/>
    <p:sldLayoutId id="2147483672" r:id="rId3"/>
    <p:sldLayoutId id="2147483686" r:id="rId4"/>
    <p:sldLayoutId id="2147483689" r:id="rId5"/>
    <p:sldLayoutId id="2147483793" r:id="rId6"/>
    <p:sldLayoutId id="2147483797" r:id="rId7"/>
    <p:sldLayoutId id="2147483796" r:id="rId8"/>
    <p:sldLayoutId id="2147483913" r:id="rId9"/>
    <p:sldLayoutId id="2147483915" r:id="rId10"/>
    <p:sldLayoutId id="2147483694" r:id="rId11"/>
    <p:sldLayoutId id="2147483662" r:id="rId12"/>
    <p:sldLayoutId id="2147483677" r:id="rId13"/>
    <p:sldLayoutId id="2147483675" r:id="rId14"/>
    <p:sldLayoutId id="2147483676" r:id="rId15"/>
    <p:sldLayoutId id="2147483696" r:id="rId16"/>
    <p:sldLayoutId id="2147483706" r:id="rId17"/>
    <p:sldLayoutId id="2147483685" r:id="rId18"/>
    <p:sldLayoutId id="2147483697" r:id="rId19"/>
    <p:sldLayoutId id="2147483674" r:id="rId20"/>
    <p:sldLayoutId id="2147483695" r:id="rId21"/>
    <p:sldLayoutId id="2147483682" r:id="rId22"/>
    <p:sldLayoutId id="2147483679" r:id="rId23"/>
    <p:sldLayoutId id="2147483666" r:id="rId24"/>
    <p:sldLayoutId id="2147483683" r:id="rId25"/>
    <p:sldLayoutId id="2147483691" r:id="rId26"/>
    <p:sldLayoutId id="2147483692" r:id="rId27"/>
    <p:sldLayoutId id="2147483693" r:id="rId28"/>
    <p:sldLayoutId id="2147483687" r:id="rId29"/>
    <p:sldLayoutId id="2147483702" r:id="rId30"/>
    <p:sldLayoutId id="2147483688" r:id="rId31"/>
    <p:sldLayoutId id="2147483698" r:id="rId32"/>
    <p:sldLayoutId id="2147483837" r:id="rId33"/>
    <p:sldLayoutId id="2147483912" r:id="rId34"/>
  </p:sldLayoutIdLst>
  <p:hf hdr="0" ftr="0"/>
  <p:txStyles>
    <p:titleStyle>
      <a:lvl1pPr algn="l" defTabSz="914377" rtl="0" eaLnBrk="1" latinLnBrk="0" hangingPunct="1">
        <a:lnSpc>
          <a:spcPct val="100000"/>
        </a:lnSpc>
        <a:spcBef>
          <a:spcPct val="0"/>
        </a:spcBef>
        <a:buNone/>
        <a:defRPr sz="3000" kern="1200">
          <a:solidFill>
            <a:schemeClr val="tx1"/>
          </a:solidFill>
          <a:latin typeface="+mj-lt"/>
          <a:ea typeface="+mj-ea"/>
          <a:cs typeface="+mj-cs"/>
        </a:defRPr>
      </a:lvl1pPr>
    </p:titleStyle>
    <p:bodyStyle>
      <a:lvl1pPr marL="228594" indent="-228594" algn="l" defTabSz="914377" rtl="0" eaLnBrk="1" latinLnBrk="0" hangingPunct="1">
        <a:lnSpc>
          <a:spcPct val="80000"/>
        </a:lnSpc>
        <a:spcBef>
          <a:spcPts val="800"/>
        </a:spcBef>
        <a:buClr>
          <a:schemeClr val="accent2"/>
        </a:buClr>
        <a:buSzPct val="85000"/>
        <a:buFont typeface="Calibri" panose="020F0502020204030204" pitchFamily="34" charset="0"/>
        <a:buChar char="•"/>
        <a:defRPr sz="2600" kern="1200">
          <a:solidFill>
            <a:schemeClr val="tx1"/>
          </a:solidFill>
          <a:latin typeface="+mj-lt"/>
          <a:ea typeface="+mn-ea"/>
          <a:cs typeface="+mn-cs"/>
        </a:defRPr>
      </a:lvl1pPr>
      <a:lvl2pPr marL="492125" indent="-222250" algn="l" defTabSz="914377" rtl="0" eaLnBrk="1" latinLnBrk="0" hangingPunct="1">
        <a:lnSpc>
          <a:spcPct val="80000"/>
        </a:lnSpc>
        <a:spcBef>
          <a:spcPts val="800"/>
        </a:spcBef>
        <a:buClr>
          <a:schemeClr val="accent2"/>
        </a:buClr>
        <a:buSzPct val="85000"/>
        <a:buFont typeface="Calibri" panose="020F0502020204030204" pitchFamily="34" charset="0"/>
        <a:buChar char="•"/>
        <a:tabLst/>
        <a:defRPr sz="2600" kern="1200">
          <a:solidFill>
            <a:schemeClr val="tx1"/>
          </a:solidFill>
          <a:latin typeface="+mj-lt"/>
          <a:ea typeface="+mn-ea"/>
          <a:cs typeface="+mn-cs"/>
        </a:defRPr>
      </a:lvl2pPr>
      <a:lvl3pPr marL="714375" indent="-222250" algn="l" defTabSz="914377" rtl="0" eaLnBrk="1" latinLnBrk="0" hangingPunct="1">
        <a:lnSpc>
          <a:spcPct val="80000"/>
        </a:lnSpc>
        <a:spcBef>
          <a:spcPts val="600"/>
        </a:spcBef>
        <a:buClr>
          <a:schemeClr val="accent2"/>
        </a:buClr>
        <a:buSzPct val="85000"/>
        <a:buFont typeface="Calibri" panose="020F0502020204030204" pitchFamily="34" charset="0"/>
        <a:buChar char="•"/>
        <a:tabLst/>
        <a:defRPr sz="2400" kern="1200">
          <a:solidFill>
            <a:schemeClr val="tx1"/>
          </a:solidFill>
          <a:latin typeface="+mj-lt"/>
          <a:ea typeface="+mn-ea"/>
          <a:cs typeface="+mn-cs"/>
        </a:defRPr>
      </a:lvl3pPr>
      <a:lvl4pPr marL="936625" indent="-222250" algn="l" defTabSz="914377" rtl="0" eaLnBrk="1" latinLnBrk="0" hangingPunct="1">
        <a:lnSpc>
          <a:spcPct val="80000"/>
        </a:lnSpc>
        <a:spcBef>
          <a:spcPts val="600"/>
        </a:spcBef>
        <a:buClr>
          <a:schemeClr val="accent2"/>
        </a:buClr>
        <a:buSzPct val="85000"/>
        <a:buFont typeface="Calibri" panose="020F0502020204030204" pitchFamily="34" charset="0"/>
        <a:buChar char="•"/>
        <a:tabLst/>
        <a:defRPr sz="2400" kern="1200">
          <a:solidFill>
            <a:schemeClr val="tx1"/>
          </a:solidFill>
          <a:latin typeface="+mj-lt"/>
          <a:ea typeface="+mn-ea"/>
          <a:cs typeface="+mn-cs"/>
        </a:defRPr>
      </a:lvl4pPr>
      <a:lvl5pPr marL="2057349" indent="-228594" algn="l" defTabSz="914377"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4">
          <p15:clr>
            <a:srgbClr val="F26B43"/>
          </p15:clr>
        </p15:guide>
        <p15:guide id="2" pos="3840">
          <p15:clr>
            <a:srgbClr val="F26B43"/>
          </p15:clr>
        </p15:guide>
        <p15:guide id="3" orient="horz" pos="1325">
          <p15:clr>
            <a:srgbClr val="F26B43"/>
          </p15:clr>
        </p15:guide>
        <p15:guide id="4" pos="382">
          <p15:clr>
            <a:srgbClr val="F26B43"/>
          </p15:clr>
        </p15:guide>
        <p15:guide id="5" pos="7326">
          <p15:clr>
            <a:srgbClr val="F26B43"/>
          </p15:clr>
        </p15:guide>
        <p15:guide id="6" orient="horz" pos="86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2000" y="504540"/>
            <a:ext cx="11009244" cy="863084"/>
          </a:xfrm>
          <a:prstGeom prst="rect">
            <a:avLst/>
          </a:prstGeom>
        </p:spPr>
        <p:txBody>
          <a:bodyPr vert="horz" lIns="0" tIns="45720" rIns="91440" bIns="45720" rtlCol="0" anchor="ctr">
            <a:noAutofit/>
          </a:bodyPr>
          <a:lstStyle/>
          <a:p>
            <a:r>
              <a:rPr lang="en-US"/>
              <a:t>Click to edit Master title style</a:t>
            </a:r>
          </a:p>
        </p:txBody>
      </p:sp>
      <p:sp>
        <p:nvSpPr>
          <p:cNvPr id="3" name="Text Placeholder 2"/>
          <p:cNvSpPr>
            <a:spLocks noGrp="1"/>
          </p:cNvSpPr>
          <p:nvPr>
            <p:ph type="body" idx="1"/>
          </p:nvPr>
        </p:nvSpPr>
        <p:spPr>
          <a:xfrm>
            <a:off x="612000" y="1620000"/>
            <a:ext cx="11009244" cy="4320000"/>
          </a:xfrm>
          <a:prstGeom prst="rect">
            <a:avLst/>
          </a:prstGeom>
        </p:spPr>
        <p:txBody>
          <a:bodyPr vert="horz" lIns="0" tIns="45720" rIns="91440" bIns="45720" rtlCol="0">
            <a:noAutofit/>
          </a:bodyPr>
          <a:lstStyle/>
          <a:p>
            <a:pPr lvl="0"/>
            <a:r>
              <a:rPr lang="en-US"/>
              <a:t>Edit Master text styles</a:t>
            </a:r>
          </a:p>
          <a:p>
            <a:pPr lvl="1"/>
            <a:r>
              <a:rPr lang="en-US"/>
              <a:t>Second level</a:t>
            </a:r>
          </a:p>
          <a:p>
            <a:pPr lvl="2"/>
            <a:r>
              <a:rPr lang="en-US"/>
              <a:t>Third level</a:t>
            </a:r>
          </a:p>
          <a:p>
            <a:pPr lvl="3"/>
            <a:r>
              <a:rPr lang="en-US"/>
              <a:t>Fourth level</a:t>
            </a:r>
          </a:p>
        </p:txBody>
      </p:sp>
      <p:sp>
        <p:nvSpPr>
          <p:cNvPr id="4" name="Date Placeholder 3"/>
          <p:cNvSpPr>
            <a:spLocks noGrp="1"/>
          </p:cNvSpPr>
          <p:nvPr>
            <p:ph type="dt" sz="half" idx="2"/>
          </p:nvPr>
        </p:nvSpPr>
        <p:spPr>
          <a:xfrm>
            <a:off x="8666256" y="6356351"/>
            <a:ext cx="2899329" cy="365125"/>
          </a:xfrm>
          <a:prstGeom prst="rect">
            <a:avLst/>
          </a:prstGeom>
        </p:spPr>
        <p:txBody>
          <a:bodyPr vert="horz" lIns="91440" tIns="45720" rIns="0" bIns="45720" rtlCol="0" anchor="ctr"/>
          <a:lstStyle>
            <a:lvl1pPr algn="r">
              <a:defRPr sz="1200">
                <a:solidFill>
                  <a:schemeClr val="tx1"/>
                </a:solidFill>
              </a:defRPr>
            </a:lvl1pPr>
          </a:lstStyle>
          <a:p>
            <a:fld id="{115ABE7F-BA8B-2547-B076-40DA4296C641}" type="datetime1">
              <a:rPr lang="en-GB" smtClean="0"/>
              <a:t>20/08/2025</a:t>
            </a:fld>
            <a:endParaRPr lang="en-US"/>
          </a:p>
        </p:txBody>
      </p:sp>
      <p:sp>
        <p:nvSpPr>
          <p:cNvPr id="5" name="Footer Placeholder 4"/>
          <p:cNvSpPr>
            <a:spLocks noGrp="1"/>
          </p:cNvSpPr>
          <p:nvPr>
            <p:ph type="ftr" sz="quarter" idx="3"/>
          </p:nvPr>
        </p:nvSpPr>
        <p:spPr>
          <a:xfrm>
            <a:off x="1279495" y="6356351"/>
            <a:ext cx="7172741" cy="365125"/>
          </a:xfrm>
          <a:prstGeom prst="rect">
            <a:avLst/>
          </a:prstGeom>
        </p:spPr>
        <p:txBody>
          <a:bodyPr vert="horz" lIns="91440" tIns="45720" rIns="91440" bIns="45720" rtlCol="0" anchor="ctr"/>
          <a:lstStyle>
            <a:lvl1pPr algn="l">
              <a:defRPr sz="1200">
                <a:solidFill>
                  <a:schemeClr val="tx1"/>
                </a:solidFill>
              </a:defRPr>
            </a:lvl1pPr>
          </a:lstStyle>
          <a:p>
            <a:endParaRPr lang="en-US"/>
          </a:p>
        </p:txBody>
      </p:sp>
      <p:sp>
        <p:nvSpPr>
          <p:cNvPr id="6" name="Slide Number Placeholder 5"/>
          <p:cNvSpPr>
            <a:spLocks noGrp="1"/>
          </p:cNvSpPr>
          <p:nvPr>
            <p:ph type="sldNum" sz="quarter" idx="4"/>
          </p:nvPr>
        </p:nvSpPr>
        <p:spPr>
          <a:xfrm>
            <a:off x="612000" y="6356351"/>
            <a:ext cx="453475" cy="365125"/>
          </a:xfrm>
          <a:prstGeom prst="rect">
            <a:avLst/>
          </a:prstGeom>
        </p:spPr>
        <p:txBody>
          <a:bodyPr vert="horz" lIns="0" tIns="45720" rIns="91440" bIns="45720" rtlCol="0" anchor="ctr"/>
          <a:lstStyle>
            <a:lvl1pPr algn="l">
              <a:defRPr sz="1200">
                <a:solidFill>
                  <a:schemeClr val="tx2"/>
                </a:solidFill>
              </a:defRPr>
            </a:lvl1pPr>
          </a:lstStyle>
          <a:p>
            <a:fld id="{D0BB6535-0336-8449-81AC-9BE953FC5274}" type="slidenum">
              <a:rPr lang="en-US" smtClean="0"/>
              <a:pPr/>
              <a:t>‹#›</a:t>
            </a:fld>
            <a:endParaRPr lang="en-US"/>
          </a:p>
        </p:txBody>
      </p:sp>
    </p:spTree>
    <p:extLst>
      <p:ext uri="{BB962C8B-B14F-4D97-AF65-F5344CB8AC3E}">
        <p14:creationId xmlns:p14="http://schemas.microsoft.com/office/powerpoint/2010/main" val="3532260284"/>
      </p:ext>
    </p:extLst>
  </p:cSld>
  <p:clrMap bg1="lt1" tx1="dk1" bg2="lt2" tx2="dk2" accent1="accent1" accent2="accent2" accent3="accent3" accent4="accent4" accent5="accent5" accent6="accent6" hlink="hlink" folHlink="folHlink"/>
  <p:sldLayoutIdLst>
    <p:sldLayoutId id="2147483876" r:id="rId1"/>
    <p:sldLayoutId id="2147483877" r:id="rId2"/>
    <p:sldLayoutId id="2147483879" r:id="rId3"/>
    <p:sldLayoutId id="2147483881" r:id="rId4"/>
    <p:sldLayoutId id="2147483882" r:id="rId5"/>
    <p:sldLayoutId id="2147483883" r:id="rId6"/>
    <p:sldLayoutId id="2147483884" r:id="rId7"/>
    <p:sldLayoutId id="2147483885" r:id="rId8"/>
    <p:sldLayoutId id="2147483916" r:id="rId9"/>
    <p:sldLayoutId id="2147483917" r:id="rId10"/>
    <p:sldLayoutId id="2147483886" r:id="rId11"/>
    <p:sldLayoutId id="2147483887" r:id="rId12"/>
    <p:sldLayoutId id="2147483888" r:id="rId13"/>
    <p:sldLayoutId id="2147483889" r:id="rId14"/>
    <p:sldLayoutId id="2147483890" r:id="rId15"/>
    <p:sldLayoutId id="2147483891" r:id="rId16"/>
    <p:sldLayoutId id="2147483892" r:id="rId17"/>
    <p:sldLayoutId id="2147483893" r:id="rId18"/>
    <p:sldLayoutId id="2147483894" r:id="rId19"/>
    <p:sldLayoutId id="2147483895" r:id="rId20"/>
    <p:sldLayoutId id="2147483896" r:id="rId21"/>
    <p:sldLayoutId id="2147483897" r:id="rId22"/>
    <p:sldLayoutId id="2147483898" r:id="rId23"/>
    <p:sldLayoutId id="2147483899" r:id="rId24"/>
    <p:sldLayoutId id="2147483900" r:id="rId25"/>
    <p:sldLayoutId id="2147483902" r:id="rId26"/>
    <p:sldLayoutId id="2147483903" r:id="rId27"/>
    <p:sldLayoutId id="2147483904" r:id="rId28"/>
    <p:sldLayoutId id="2147483905" r:id="rId29"/>
    <p:sldLayoutId id="2147483906" r:id="rId30"/>
    <p:sldLayoutId id="2147483907" r:id="rId31"/>
    <p:sldLayoutId id="2147483910" r:id="rId32"/>
    <p:sldLayoutId id="2147483911" r:id="rId33"/>
    <p:sldLayoutId id="2147483914" r:id="rId34"/>
  </p:sldLayoutIdLst>
  <p:hf hdr="0" ftr="0"/>
  <p:txStyles>
    <p:titleStyle>
      <a:lvl1pPr algn="l" defTabSz="914377" rtl="0" eaLnBrk="1" latinLnBrk="0" hangingPunct="1">
        <a:lnSpc>
          <a:spcPct val="100000"/>
        </a:lnSpc>
        <a:spcBef>
          <a:spcPct val="0"/>
        </a:spcBef>
        <a:buNone/>
        <a:defRPr sz="3000" kern="1200">
          <a:solidFill>
            <a:schemeClr val="tx1"/>
          </a:solidFill>
          <a:latin typeface="+mj-lt"/>
          <a:ea typeface="+mj-ea"/>
          <a:cs typeface="+mj-cs"/>
        </a:defRPr>
      </a:lvl1pPr>
    </p:titleStyle>
    <p:bodyStyle>
      <a:lvl1pPr marL="228594" indent="-228594" algn="l" defTabSz="914377" rtl="0" eaLnBrk="1" latinLnBrk="0" hangingPunct="1">
        <a:lnSpc>
          <a:spcPct val="80000"/>
        </a:lnSpc>
        <a:spcBef>
          <a:spcPts val="800"/>
        </a:spcBef>
        <a:buClr>
          <a:schemeClr val="accent2"/>
        </a:buClr>
        <a:buSzPct val="85000"/>
        <a:buFont typeface="Calibri" panose="020F0502020204030204" pitchFamily="34" charset="0"/>
        <a:buChar char="•"/>
        <a:defRPr sz="2600" kern="1200">
          <a:solidFill>
            <a:schemeClr val="tx1"/>
          </a:solidFill>
          <a:latin typeface="+mj-lt"/>
          <a:ea typeface="+mn-ea"/>
          <a:cs typeface="+mn-cs"/>
        </a:defRPr>
      </a:lvl1pPr>
      <a:lvl2pPr marL="492125" indent="-222250" algn="l" defTabSz="914377" rtl="0" eaLnBrk="1" latinLnBrk="0" hangingPunct="1">
        <a:lnSpc>
          <a:spcPct val="80000"/>
        </a:lnSpc>
        <a:spcBef>
          <a:spcPts val="800"/>
        </a:spcBef>
        <a:buClr>
          <a:schemeClr val="accent2"/>
        </a:buClr>
        <a:buSzPct val="85000"/>
        <a:buFont typeface="Calibri" panose="020F0502020204030204" pitchFamily="34" charset="0"/>
        <a:buChar char="•"/>
        <a:tabLst/>
        <a:defRPr sz="2600" kern="1200">
          <a:solidFill>
            <a:schemeClr val="tx1"/>
          </a:solidFill>
          <a:latin typeface="+mj-lt"/>
          <a:ea typeface="+mn-ea"/>
          <a:cs typeface="+mn-cs"/>
        </a:defRPr>
      </a:lvl2pPr>
      <a:lvl3pPr marL="714375" indent="-222250" algn="l" defTabSz="914377" rtl="0" eaLnBrk="1" latinLnBrk="0" hangingPunct="1">
        <a:lnSpc>
          <a:spcPct val="80000"/>
        </a:lnSpc>
        <a:spcBef>
          <a:spcPts val="600"/>
        </a:spcBef>
        <a:buClr>
          <a:schemeClr val="accent2"/>
        </a:buClr>
        <a:buSzPct val="85000"/>
        <a:buFont typeface="Calibri" panose="020F0502020204030204" pitchFamily="34" charset="0"/>
        <a:buChar char="•"/>
        <a:tabLst/>
        <a:defRPr sz="2400" kern="1200">
          <a:solidFill>
            <a:schemeClr val="tx1"/>
          </a:solidFill>
          <a:latin typeface="+mj-lt"/>
          <a:ea typeface="+mn-ea"/>
          <a:cs typeface="+mn-cs"/>
        </a:defRPr>
      </a:lvl3pPr>
      <a:lvl4pPr marL="936625" indent="-222250" algn="l" defTabSz="914377" rtl="0" eaLnBrk="1" latinLnBrk="0" hangingPunct="1">
        <a:lnSpc>
          <a:spcPct val="80000"/>
        </a:lnSpc>
        <a:spcBef>
          <a:spcPts val="600"/>
        </a:spcBef>
        <a:buClr>
          <a:schemeClr val="accent2"/>
        </a:buClr>
        <a:buSzPct val="85000"/>
        <a:buFont typeface="Calibri" panose="020F0502020204030204" pitchFamily="34" charset="0"/>
        <a:buChar char="•"/>
        <a:tabLst/>
        <a:defRPr sz="2400" kern="1200">
          <a:solidFill>
            <a:schemeClr val="tx1"/>
          </a:solidFill>
          <a:latin typeface="+mj-lt"/>
          <a:ea typeface="+mn-ea"/>
          <a:cs typeface="+mn-cs"/>
        </a:defRPr>
      </a:lvl4pPr>
      <a:lvl5pPr marL="2057349" indent="-228594" algn="l" defTabSz="914377"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4">
          <p15:clr>
            <a:srgbClr val="F26B43"/>
          </p15:clr>
        </p15:guide>
        <p15:guide id="2" pos="3840">
          <p15:clr>
            <a:srgbClr val="F26B43"/>
          </p15:clr>
        </p15:guide>
        <p15:guide id="3" orient="horz" pos="1325">
          <p15:clr>
            <a:srgbClr val="F26B43"/>
          </p15:clr>
        </p15:guide>
        <p15:guide id="4" pos="382">
          <p15:clr>
            <a:srgbClr val="F26B43"/>
          </p15:clr>
        </p15:guide>
        <p15:guide id="5" pos="7326">
          <p15:clr>
            <a:srgbClr val="F26B43"/>
          </p15:clr>
        </p15:guide>
        <p15:guide id="6" orient="horz"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15.svg"/><Relationship Id="rId13" Type="http://schemas.openxmlformats.org/officeDocument/2006/relationships/image" Target="../media/image20.pn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svg"/><Relationship Id="rId2" Type="http://schemas.openxmlformats.org/officeDocument/2006/relationships/notesSlide" Target="../notesSlides/notesSlide2.xml"/><Relationship Id="rId16" Type="http://schemas.openxmlformats.org/officeDocument/2006/relationships/image" Target="../media/image23.svg"/><Relationship Id="rId1" Type="http://schemas.openxmlformats.org/officeDocument/2006/relationships/slideLayout" Target="../slideLayouts/slideLayout13.xml"/><Relationship Id="rId6" Type="http://schemas.openxmlformats.org/officeDocument/2006/relationships/image" Target="../media/image13.svg"/><Relationship Id="rId11" Type="http://schemas.openxmlformats.org/officeDocument/2006/relationships/image" Target="../media/image18.png"/><Relationship Id="rId5" Type="http://schemas.openxmlformats.org/officeDocument/2006/relationships/image" Target="../media/image12.png"/><Relationship Id="rId15" Type="http://schemas.openxmlformats.org/officeDocument/2006/relationships/image" Target="../media/image2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6.png"/><Relationship Id="rId14" Type="http://schemas.openxmlformats.org/officeDocument/2006/relationships/image" Target="../media/image21.svg"/></Relationships>
</file>

<file path=ppt/slides/_rels/slide3.xml.rels><?xml version="1.0" encoding="UTF-8" standalone="yes"?>
<Relationships xmlns="http://schemas.openxmlformats.org/package/2006/relationships"><Relationship Id="rId3" Type="http://schemas.openxmlformats.org/officeDocument/2006/relationships/hyperlink" Target="https://www.mandg.com/pru/workplace-pensions/employers/guide-to-administering-your-payroll" TargetMode="External"/><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image" Target="../media/image24.jpg"/><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hyperlink" Target="mailto:corporate.pension.enquiries@prudential.co.uk" TargetMode="External"/><Relationship Id="rId2" Type="http://schemas.openxmlformats.org/officeDocument/2006/relationships/notesSlide" Target="../notesSlides/notesSlide6.xml"/><Relationship Id="rId1" Type="http://schemas.openxmlformats.org/officeDocument/2006/relationships/slideLayout" Target="../slideLayouts/slideLayout15.xml"/><Relationship Id="rId4" Type="http://schemas.openxmlformats.org/officeDocument/2006/relationships/image" Target="../media/image25.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hyperlink" Target="https://www.mandg.com/dam/pru/shared/documents/en/avcf10077.pdf" TargetMode="External"/><Relationship Id="rId2" Type="http://schemas.openxmlformats.org/officeDocument/2006/relationships/notesSlide" Target="../notesSlides/notesSlide8.xml"/><Relationship Id="rId1" Type="http://schemas.openxmlformats.org/officeDocument/2006/relationships/slideLayout" Target="../slideLayouts/slideLayout15.xml"/><Relationship Id="rId4" Type="http://schemas.openxmlformats.org/officeDocument/2006/relationships/image" Target="../media/image26.png"/></Relationships>
</file>

<file path=ppt/slides/_rels/slide9.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9.xml"/><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25CEC22-630F-8207-797E-33B850C9B589}"/>
              </a:ext>
            </a:extLst>
          </p:cNvPr>
          <p:cNvSpPr>
            <a:spLocks noGrp="1"/>
          </p:cNvSpPr>
          <p:nvPr>
            <p:ph type="body" sz="quarter" idx="13"/>
          </p:nvPr>
        </p:nvSpPr>
        <p:spPr>
          <a:xfrm>
            <a:off x="782882" y="3828764"/>
            <a:ext cx="9309100" cy="389483"/>
          </a:xfrm>
        </p:spPr>
        <p:txBody>
          <a:bodyPr/>
          <a:lstStyle/>
          <a:p>
            <a:r>
              <a:rPr lang="en-US"/>
              <a:t>Training guide</a:t>
            </a:r>
          </a:p>
        </p:txBody>
      </p:sp>
      <p:sp>
        <p:nvSpPr>
          <p:cNvPr id="3" name="Text Placeholder 2">
            <a:extLst>
              <a:ext uri="{FF2B5EF4-FFF2-40B4-BE49-F238E27FC236}">
                <a16:creationId xmlns:a16="http://schemas.microsoft.com/office/drawing/2014/main" id="{0CA2AEC7-FBD2-F940-8DB8-A3F7A26F8A73}"/>
              </a:ext>
            </a:extLst>
          </p:cNvPr>
          <p:cNvSpPr>
            <a:spLocks noGrp="1"/>
          </p:cNvSpPr>
          <p:nvPr>
            <p:ph type="body" sz="quarter" idx="14"/>
          </p:nvPr>
        </p:nvSpPr>
        <p:spPr>
          <a:xfrm>
            <a:off x="782638" y="2630488"/>
            <a:ext cx="10011258" cy="790575"/>
          </a:xfrm>
        </p:spPr>
        <p:txBody>
          <a:bodyPr/>
          <a:lstStyle/>
          <a:p>
            <a:r>
              <a:rPr lang="en-GB" sz="4400"/>
              <a:t>Administering your Additional Voluntary Contributions (AVC) payroll</a:t>
            </a:r>
            <a:endParaRPr lang="en-US" sz="4400"/>
          </a:p>
        </p:txBody>
      </p:sp>
      <p:sp>
        <p:nvSpPr>
          <p:cNvPr id="4" name="Text Placeholder 3">
            <a:extLst>
              <a:ext uri="{FF2B5EF4-FFF2-40B4-BE49-F238E27FC236}">
                <a16:creationId xmlns:a16="http://schemas.microsoft.com/office/drawing/2014/main" id="{56690DCC-8B65-F2BA-747A-E024A1C85DE0}"/>
              </a:ext>
            </a:extLst>
          </p:cNvPr>
          <p:cNvSpPr>
            <a:spLocks noGrp="1"/>
          </p:cNvSpPr>
          <p:nvPr>
            <p:ph type="body" sz="quarter" idx="16"/>
          </p:nvPr>
        </p:nvSpPr>
        <p:spPr>
          <a:xfrm>
            <a:off x="782638" y="6225815"/>
            <a:ext cx="6781944" cy="389482"/>
          </a:xfrm>
        </p:spPr>
        <p:txBody>
          <a:bodyPr/>
          <a:lstStyle/>
          <a:p>
            <a:r>
              <a:rPr lang="en-US"/>
              <a:t>Approved for use with employers and payroll administration staff</a:t>
            </a:r>
          </a:p>
        </p:txBody>
      </p:sp>
    </p:spTree>
    <p:extLst>
      <p:ext uri="{BB962C8B-B14F-4D97-AF65-F5344CB8AC3E}">
        <p14:creationId xmlns:p14="http://schemas.microsoft.com/office/powerpoint/2010/main" val="1100714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619C58-421C-6CA2-71A5-C3D47D77DE2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DFAFB8-D6FF-256D-5EF8-44415888B762}"/>
              </a:ext>
            </a:extLst>
          </p:cNvPr>
          <p:cNvSpPr>
            <a:spLocks noGrp="1"/>
          </p:cNvSpPr>
          <p:nvPr>
            <p:ph type="title"/>
          </p:nvPr>
        </p:nvSpPr>
        <p:spPr/>
        <p:txBody>
          <a:bodyPr/>
          <a:lstStyle/>
          <a:p>
            <a:r>
              <a:rPr lang="en-US"/>
              <a:t>Our end-to-end AVC payroll submission process</a:t>
            </a:r>
          </a:p>
        </p:txBody>
      </p:sp>
      <p:sp>
        <p:nvSpPr>
          <p:cNvPr id="5" name="Slide Number Placeholder 4">
            <a:extLst>
              <a:ext uri="{FF2B5EF4-FFF2-40B4-BE49-F238E27FC236}">
                <a16:creationId xmlns:a16="http://schemas.microsoft.com/office/drawing/2014/main" id="{FFB5DC7B-E77D-3B72-1A0F-1C71C9F90B47}"/>
              </a:ext>
            </a:extLst>
          </p:cNvPr>
          <p:cNvSpPr>
            <a:spLocks noGrp="1"/>
          </p:cNvSpPr>
          <p:nvPr>
            <p:ph type="sldNum" sz="quarter" idx="12"/>
          </p:nvPr>
        </p:nvSpPr>
        <p:spPr/>
        <p:txBody>
          <a:bodyPr/>
          <a:lstStyle/>
          <a:p>
            <a:fld id="{D0BB6535-0336-8449-81AC-9BE953FC5274}" type="slidenum">
              <a:rPr lang="en-US" smtClean="0"/>
              <a:t>2</a:t>
            </a:fld>
            <a:endParaRPr lang="en-US"/>
          </a:p>
        </p:txBody>
      </p:sp>
      <p:sp>
        <p:nvSpPr>
          <p:cNvPr id="3" name="Rectangle 2">
            <a:extLst>
              <a:ext uri="{FF2B5EF4-FFF2-40B4-BE49-F238E27FC236}">
                <a16:creationId xmlns:a16="http://schemas.microsoft.com/office/drawing/2014/main" id="{DA9C1135-2625-659A-C6B3-76E91263772F}"/>
              </a:ext>
            </a:extLst>
          </p:cNvPr>
          <p:cNvSpPr/>
          <p:nvPr/>
        </p:nvSpPr>
        <p:spPr>
          <a:xfrm>
            <a:off x="323547" y="2567492"/>
            <a:ext cx="1344446" cy="1332000"/>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300">
                <a:solidFill>
                  <a:schemeClr val="bg1"/>
                </a:solidFill>
                <a:latin typeface="Calibri"/>
                <a:cs typeface="Calibri"/>
              </a:rPr>
              <a:t>We</a:t>
            </a:r>
            <a:r>
              <a:rPr lang="en-GB" sz="1300" spc="-20">
                <a:solidFill>
                  <a:schemeClr val="bg1"/>
                </a:solidFill>
                <a:latin typeface="Calibri"/>
                <a:cs typeface="Calibri"/>
              </a:rPr>
              <a:t> </a:t>
            </a:r>
            <a:r>
              <a:rPr lang="en-GB" sz="1300" spc="-10">
                <a:solidFill>
                  <a:schemeClr val="bg1"/>
                </a:solidFill>
                <a:latin typeface="Calibri"/>
                <a:cs typeface="Calibri"/>
              </a:rPr>
              <a:t>issue our monthly </a:t>
            </a:r>
            <a:r>
              <a:rPr lang="en-GB" sz="1300">
                <a:solidFill>
                  <a:schemeClr val="bg1"/>
                </a:solidFill>
                <a:latin typeface="Calibri"/>
                <a:cs typeface="Calibri"/>
              </a:rPr>
              <a:t>payroll</a:t>
            </a:r>
            <a:r>
              <a:rPr lang="en-GB" sz="1300" spc="-20">
                <a:solidFill>
                  <a:schemeClr val="bg1"/>
                </a:solidFill>
                <a:latin typeface="Calibri"/>
                <a:cs typeface="Calibri"/>
              </a:rPr>
              <a:t> </a:t>
            </a:r>
            <a:r>
              <a:rPr lang="en-GB" sz="1300" spc="-10">
                <a:solidFill>
                  <a:schemeClr val="bg1"/>
                </a:solidFill>
                <a:latin typeface="Calibri"/>
                <a:cs typeface="Calibri"/>
              </a:rPr>
              <a:t>listing </a:t>
            </a:r>
            <a:r>
              <a:rPr lang="en-GB" sz="1300">
                <a:solidFill>
                  <a:schemeClr val="bg1"/>
                </a:solidFill>
                <a:latin typeface="Calibri"/>
                <a:cs typeface="Calibri"/>
              </a:rPr>
              <a:t>with</a:t>
            </a:r>
            <a:r>
              <a:rPr lang="en-GB" sz="1300" spc="-15">
                <a:solidFill>
                  <a:schemeClr val="bg1"/>
                </a:solidFill>
                <a:latin typeface="Calibri"/>
                <a:cs typeface="Calibri"/>
              </a:rPr>
              <a:t> </a:t>
            </a:r>
            <a:r>
              <a:rPr lang="en-GB" sz="1300" spc="-10">
                <a:solidFill>
                  <a:schemeClr val="bg1"/>
                </a:solidFill>
                <a:latin typeface="Calibri"/>
                <a:cs typeface="Calibri"/>
              </a:rPr>
              <a:t>changes </a:t>
            </a:r>
            <a:r>
              <a:rPr lang="en-GB" sz="1300">
                <a:solidFill>
                  <a:schemeClr val="bg1"/>
                </a:solidFill>
                <a:latin typeface="Calibri"/>
                <a:cs typeface="Calibri"/>
              </a:rPr>
              <a:t>and</a:t>
            </a:r>
            <a:r>
              <a:rPr lang="en-GB" sz="1300" spc="-15">
                <a:solidFill>
                  <a:schemeClr val="bg1"/>
                </a:solidFill>
                <a:latin typeface="Calibri"/>
                <a:cs typeface="Calibri"/>
              </a:rPr>
              <a:t> </a:t>
            </a:r>
            <a:r>
              <a:rPr lang="en-GB" sz="1300" spc="-25">
                <a:solidFill>
                  <a:schemeClr val="bg1"/>
                </a:solidFill>
                <a:latin typeface="Calibri"/>
                <a:cs typeface="Calibri"/>
              </a:rPr>
              <a:t>new </a:t>
            </a:r>
            <a:r>
              <a:rPr lang="en-GB" sz="1300" spc="-10">
                <a:solidFill>
                  <a:schemeClr val="bg1"/>
                </a:solidFill>
                <a:latin typeface="Calibri"/>
                <a:cs typeface="Calibri"/>
              </a:rPr>
              <a:t>members</a:t>
            </a:r>
            <a:endParaRPr lang="en-GB" sz="1300">
              <a:solidFill>
                <a:schemeClr val="bg1"/>
              </a:solidFill>
              <a:highlight>
                <a:srgbClr val="FF00FF"/>
              </a:highlight>
              <a:latin typeface="Calibri"/>
              <a:cs typeface="Calibri"/>
            </a:endParaRPr>
          </a:p>
        </p:txBody>
      </p:sp>
      <p:sp>
        <p:nvSpPr>
          <p:cNvPr id="48" name="Rectangle 47">
            <a:extLst>
              <a:ext uri="{FF2B5EF4-FFF2-40B4-BE49-F238E27FC236}">
                <a16:creationId xmlns:a16="http://schemas.microsoft.com/office/drawing/2014/main" id="{3632EA5F-4692-3230-8923-DEAA9367B8B4}"/>
              </a:ext>
            </a:extLst>
          </p:cNvPr>
          <p:cNvSpPr/>
          <p:nvPr/>
        </p:nvSpPr>
        <p:spPr>
          <a:xfrm>
            <a:off x="2008625" y="2569497"/>
            <a:ext cx="1344446" cy="1332000"/>
          </a:xfrm>
          <a:prstGeom prst="rect">
            <a:avLst/>
          </a:prstGeom>
          <a:solidFill>
            <a:schemeClr val="bg2"/>
          </a:solidFill>
          <a:ln>
            <a:solidFill>
              <a:schemeClr val="tx1"/>
            </a:solidFill>
          </a:ln>
        </p:spPr>
        <p:style>
          <a:lnRef idx="1">
            <a:schemeClr val="accent4"/>
          </a:lnRef>
          <a:fillRef idx="3">
            <a:schemeClr val="accent4"/>
          </a:fillRef>
          <a:effectRef idx="2">
            <a:schemeClr val="accent4"/>
          </a:effectRef>
          <a:fontRef idx="minor">
            <a:schemeClr val="lt1"/>
          </a:fontRef>
        </p:style>
        <p:txBody>
          <a:bodyPr rtlCol="0" anchor="ctr"/>
          <a:lstStyle/>
          <a:p>
            <a:pPr marL="91440" marR="83185" algn="ctr">
              <a:lnSpc>
                <a:spcPct val="100000"/>
              </a:lnSpc>
            </a:pPr>
            <a:r>
              <a:rPr lang="en-GB" sz="1300" spc="-10">
                <a:solidFill>
                  <a:schemeClr val="tx1"/>
                </a:solidFill>
                <a:latin typeface="Calibri"/>
                <a:cs typeface="Calibri"/>
              </a:rPr>
              <a:t>Payroll administration </a:t>
            </a:r>
            <a:r>
              <a:rPr lang="en-GB" sz="1300">
                <a:solidFill>
                  <a:schemeClr val="tx1"/>
                </a:solidFill>
                <a:latin typeface="Calibri"/>
                <a:cs typeface="Calibri"/>
              </a:rPr>
              <a:t>receive</a:t>
            </a:r>
            <a:r>
              <a:rPr lang="en-GB" sz="1300" spc="145">
                <a:solidFill>
                  <a:schemeClr val="tx1"/>
                </a:solidFill>
                <a:latin typeface="Calibri"/>
                <a:cs typeface="Calibri"/>
              </a:rPr>
              <a:t> </a:t>
            </a:r>
            <a:r>
              <a:rPr lang="en-GB" sz="1300" spc="-10">
                <a:solidFill>
                  <a:schemeClr val="tx1"/>
                </a:solidFill>
                <a:latin typeface="Calibri"/>
                <a:cs typeface="Calibri"/>
              </a:rPr>
              <a:t>payroll listing</a:t>
            </a:r>
            <a:endParaRPr lang="en-GB" sz="1300">
              <a:solidFill>
                <a:schemeClr val="tx1"/>
              </a:solidFill>
              <a:latin typeface="Calibri"/>
              <a:cs typeface="Calibri"/>
            </a:endParaRPr>
          </a:p>
        </p:txBody>
      </p:sp>
      <p:sp>
        <p:nvSpPr>
          <p:cNvPr id="49" name="Rectangle 48">
            <a:extLst>
              <a:ext uri="{FF2B5EF4-FFF2-40B4-BE49-F238E27FC236}">
                <a16:creationId xmlns:a16="http://schemas.microsoft.com/office/drawing/2014/main" id="{209B5A43-8FEF-8AB6-E888-6E09FE8FEAA9}"/>
              </a:ext>
            </a:extLst>
          </p:cNvPr>
          <p:cNvSpPr/>
          <p:nvPr/>
        </p:nvSpPr>
        <p:spPr>
          <a:xfrm>
            <a:off x="3693703" y="2567492"/>
            <a:ext cx="1344446" cy="1332000"/>
          </a:xfrm>
          <a:prstGeom prst="rect">
            <a:avLst/>
          </a:prstGeom>
          <a:solidFill>
            <a:schemeClr val="bg2"/>
          </a:solidFill>
          <a:ln>
            <a:solidFill>
              <a:schemeClr val="tx1"/>
            </a:solidFill>
          </a:ln>
        </p:spPr>
        <p:style>
          <a:lnRef idx="1">
            <a:schemeClr val="accent5"/>
          </a:lnRef>
          <a:fillRef idx="3">
            <a:schemeClr val="accent5"/>
          </a:fillRef>
          <a:effectRef idx="2">
            <a:schemeClr val="accent5"/>
          </a:effectRef>
          <a:fontRef idx="minor">
            <a:schemeClr val="lt1"/>
          </a:fontRef>
        </p:style>
        <p:txBody>
          <a:bodyPr rtlCol="0" anchor="ctr"/>
          <a:lstStyle/>
          <a:p>
            <a:pPr marL="91440" marR="83185" algn="ctr"/>
            <a:r>
              <a:rPr lang="en-GB" sz="1300">
                <a:solidFill>
                  <a:schemeClr val="tx1"/>
                </a:solidFill>
                <a:latin typeface="Calibri"/>
                <a:cs typeface="Calibri"/>
              </a:rPr>
              <a:t>Payroll</a:t>
            </a:r>
            <a:r>
              <a:rPr lang="en-GB" sz="1300" spc="-20">
                <a:solidFill>
                  <a:schemeClr val="tx1"/>
                </a:solidFill>
                <a:latin typeface="Calibri"/>
                <a:cs typeface="Calibri"/>
              </a:rPr>
              <a:t> administration </a:t>
            </a:r>
            <a:r>
              <a:rPr lang="en-GB" sz="1300" spc="-10">
                <a:solidFill>
                  <a:schemeClr val="tx1"/>
                </a:solidFill>
                <a:latin typeface="Calibri"/>
                <a:cs typeface="Calibri"/>
              </a:rPr>
              <a:t>check </a:t>
            </a:r>
            <a:r>
              <a:rPr lang="en-GB" sz="1300">
                <a:solidFill>
                  <a:schemeClr val="tx1"/>
                </a:solidFill>
                <a:latin typeface="Calibri"/>
                <a:cs typeface="Calibri"/>
              </a:rPr>
              <a:t>listing</a:t>
            </a:r>
            <a:r>
              <a:rPr lang="en-GB" sz="1300" spc="-15">
                <a:solidFill>
                  <a:schemeClr val="tx1"/>
                </a:solidFill>
                <a:latin typeface="Calibri"/>
                <a:cs typeface="Calibri"/>
              </a:rPr>
              <a:t> </a:t>
            </a:r>
            <a:r>
              <a:rPr lang="en-GB" sz="1300">
                <a:solidFill>
                  <a:schemeClr val="tx1"/>
                </a:solidFill>
                <a:latin typeface="Calibri"/>
                <a:cs typeface="Calibri"/>
              </a:rPr>
              <a:t>for</a:t>
            </a:r>
            <a:r>
              <a:rPr lang="en-GB" sz="1300" spc="-15">
                <a:solidFill>
                  <a:schemeClr val="tx1"/>
                </a:solidFill>
                <a:latin typeface="Calibri"/>
                <a:cs typeface="Calibri"/>
              </a:rPr>
              <a:t> </a:t>
            </a:r>
            <a:r>
              <a:rPr lang="en-GB" sz="1300">
                <a:solidFill>
                  <a:schemeClr val="tx1"/>
                </a:solidFill>
                <a:latin typeface="Calibri"/>
                <a:cs typeface="Calibri"/>
              </a:rPr>
              <a:t>changes</a:t>
            </a:r>
            <a:r>
              <a:rPr lang="en-GB" sz="1300" spc="-15">
                <a:solidFill>
                  <a:schemeClr val="tx1"/>
                </a:solidFill>
                <a:latin typeface="Calibri"/>
                <a:cs typeface="Calibri"/>
              </a:rPr>
              <a:t> </a:t>
            </a:r>
            <a:r>
              <a:rPr lang="en-GB" sz="1300" spc="-25">
                <a:solidFill>
                  <a:schemeClr val="tx1"/>
                </a:solidFill>
                <a:latin typeface="Calibri"/>
                <a:cs typeface="Calibri"/>
              </a:rPr>
              <a:t>and </a:t>
            </a:r>
            <a:r>
              <a:rPr lang="en-GB" sz="1300" spc="-10">
                <a:solidFill>
                  <a:schemeClr val="tx1"/>
                </a:solidFill>
                <a:latin typeface="Calibri"/>
                <a:cs typeface="Calibri"/>
              </a:rPr>
              <a:t>update payroll </a:t>
            </a:r>
            <a:r>
              <a:rPr lang="en-GB" sz="1300" spc="-20">
                <a:solidFill>
                  <a:schemeClr val="tx1"/>
                </a:solidFill>
                <a:latin typeface="Calibri"/>
                <a:cs typeface="Calibri"/>
              </a:rPr>
              <a:t>file</a:t>
            </a:r>
            <a:endParaRPr lang="en-GB" sz="1300">
              <a:solidFill>
                <a:schemeClr val="tx1"/>
              </a:solidFill>
              <a:latin typeface="Calibri"/>
              <a:cs typeface="Calibri"/>
            </a:endParaRPr>
          </a:p>
        </p:txBody>
      </p:sp>
      <p:sp>
        <p:nvSpPr>
          <p:cNvPr id="50" name="Rectangle 49">
            <a:extLst>
              <a:ext uri="{FF2B5EF4-FFF2-40B4-BE49-F238E27FC236}">
                <a16:creationId xmlns:a16="http://schemas.microsoft.com/office/drawing/2014/main" id="{5FE4C73A-E057-C2FB-921D-B7A6CA52227D}"/>
              </a:ext>
            </a:extLst>
          </p:cNvPr>
          <p:cNvSpPr/>
          <p:nvPr/>
        </p:nvSpPr>
        <p:spPr>
          <a:xfrm>
            <a:off x="5378781" y="2567492"/>
            <a:ext cx="1344446" cy="1332000"/>
          </a:xfrm>
          <a:prstGeom prst="rect">
            <a:avLst/>
          </a:prstGeom>
          <a:solidFill>
            <a:schemeClr val="bg2"/>
          </a:solidFill>
          <a:ln>
            <a:solidFill>
              <a:schemeClr val="tx1"/>
            </a:solidFill>
          </a:ln>
        </p:spPr>
        <p:style>
          <a:lnRef idx="1">
            <a:schemeClr val="accent6"/>
          </a:lnRef>
          <a:fillRef idx="3">
            <a:schemeClr val="accent6"/>
          </a:fillRef>
          <a:effectRef idx="2">
            <a:schemeClr val="accent6"/>
          </a:effectRef>
          <a:fontRef idx="minor">
            <a:schemeClr val="lt1"/>
          </a:fontRef>
        </p:style>
        <p:txBody>
          <a:bodyPr rtlCol="0" anchor="ctr"/>
          <a:lstStyle/>
          <a:p>
            <a:pPr marL="91440" marR="83185" algn="ctr"/>
            <a:r>
              <a:rPr lang="en-GB" sz="1300">
                <a:solidFill>
                  <a:schemeClr val="tx1"/>
                </a:solidFill>
                <a:latin typeface="Calibri"/>
                <a:cs typeface="Calibri"/>
              </a:rPr>
              <a:t>Payroll administration</a:t>
            </a:r>
            <a:r>
              <a:rPr lang="en-GB" sz="1300" spc="-25">
                <a:solidFill>
                  <a:schemeClr val="tx1"/>
                </a:solidFill>
                <a:latin typeface="Calibri"/>
                <a:cs typeface="Calibri"/>
              </a:rPr>
              <a:t> </a:t>
            </a:r>
            <a:r>
              <a:rPr lang="en-GB" sz="1300" spc="-10">
                <a:solidFill>
                  <a:schemeClr val="tx1"/>
                </a:solidFill>
                <a:latin typeface="Calibri"/>
                <a:cs typeface="Calibri"/>
              </a:rPr>
              <a:t>create </a:t>
            </a:r>
            <a:r>
              <a:rPr lang="en-GB" sz="1300" spc="-25">
                <a:solidFill>
                  <a:schemeClr val="tx1"/>
                </a:solidFill>
                <a:latin typeface="Calibri"/>
                <a:cs typeface="Calibri"/>
              </a:rPr>
              <a:t>new </a:t>
            </a:r>
            <a:r>
              <a:rPr lang="en-GB" sz="1300" spc="-10">
                <a:solidFill>
                  <a:schemeClr val="tx1"/>
                </a:solidFill>
                <a:latin typeface="Calibri"/>
                <a:cs typeface="Calibri"/>
              </a:rPr>
              <a:t>payroll </a:t>
            </a:r>
            <a:r>
              <a:rPr lang="en-GB" sz="1300" spc="-20">
                <a:solidFill>
                  <a:schemeClr val="tx1"/>
                </a:solidFill>
                <a:latin typeface="Calibri"/>
                <a:cs typeface="Calibri"/>
              </a:rPr>
              <a:t>file</a:t>
            </a:r>
            <a:endParaRPr lang="en-GB" sz="1300">
              <a:solidFill>
                <a:schemeClr val="tx1"/>
              </a:solidFill>
              <a:latin typeface="Calibri"/>
              <a:cs typeface="Calibri"/>
            </a:endParaRPr>
          </a:p>
        </p:txBody>
      </p:sp>
      <p:sp>
        <p:nvSpPr>
          <p:cNvPr id="51" name="Rectangle 50">
            <a:extLst>
              <a:ext uri="{FF2B5EF4-FFF2-40B4-BE49-F238E27FC236}">
                <a16:creationId xmlns:a16="http://schemas.microsoft.com/office/drawing/2014/main" id="{9E921ED2-ECC6-F382-73D7-CD023401D6AC}"/>
              </a:ext>
            </a:extLst>
          </p:cNvPr>
          <p:cNvSpPr/>
          <p:nvPr/>
        </p:nvSpPr>
        <p:spPr>
          <a:xfrm>
            <a:off x="7063859" y="2567492"/>
            <a:ext cx="1344446" cy="1332000"/>
          </a:xfrm>
          <a:prstGeom prst="rect">
            <a:avLst/>
          </a:prstGeom>
          <a:solidFill>
            <a:schemeClr val="bg2"/>
          </a:solidFill>
          <a:ln>
            <a:solidFill>
              <a:schemeClr val="tx1"/>
            </a:solidFill>
          </a:ln>
        </p:spPr>
        <p:style>
          <a:lnRef idx="1">
            <a:schemeClr val="accent6"/>
          </a:lnRef>
          <a:fillRef idx="3">
            <a:schemeClr val="accent6"/>
          </a:fillRef>
          <a:effectRef idx="2">
            <a:schemeClr val="accent6"/>
          </a:effectRef>
          <a:fontRef idx="minor">
            <a:schemeClr val="lt1"/>
          </a:fontRef>
        </p:style>
        <p:txBody>
          <a:bodyPr rtlCol="0" anchor="ctr"/>
          <a:lstStyle/>
          <a:p>
            <a:pPr marL="92075" marR="121285" algn="ctr">
              <a:lnSpc>
                <a:spcPct val="100000"/>
              </a:lnSpc>
              <a:spcBef>
                <a:spcPts val="250"/>
              </a:spcBef>
            </a:pPr>
            <a:r>
              <a:rPr lang="en-GB" sz="1300">
                <a:solidFill>
                  <a:schemeClr val="tx1"/>
                </a:solidFill>
                <a:latin typeface="Calibri"/>
                <a:cs typeface="Calibri"/>
              </a:rPr>
              <a:t>Payroll</a:t>
            </a:r>
            <a:r>
              <a:rPr lang="en-GB" sz="1300" spc="-25">
                <a:solidFill>
                  <a:schemeClr val="tx1"/>
                </a:solidFill>
                <a:latin typeface="Calibri"/>
                <a:cs typeface="Calibri"/>
              </a:rPr>
              <a:t> administration </a:t>
            </a:r>
            <a:r>
              <a:rPr lang="en-GB" sz="1300" spc="-10">
                <a:solidFill>
                  <a:schemeClr val="tx1"/>
                </a:solidFill>
                <a:latin typeface="Calibri"/>
                <a:cs typeface="Calibri"/>
              </a:rPr>
              <a:t>submit payroll </a:t>
            </a:r>
            <a:r>
              <a:rPr lang="en-GB" sz="1300">
                <a:solidFill>
                  <a:schemeClr val="tx1"/>
                </a:solidFill>
                <a:latin typeface="Calibri"/>
                <a:cs typeface="Calibri"/>
              </a:rPr>
              <a:t>file</a:t>
            </a:r>
            <a:r>
              <a:rPr lang="en-GB" sz="1300" spc="-10">
                <a:solidFill>
                  <a:schemeClr val="tx1"/>
                </a:solidFill>
                <a:latin typeface="Calibri"/>
                <a:cs typeface="Calibri"/>
              </a:rPr>
              <a:t> and make Bacs payment</a:t>
            </a:r>
            <a:endParaRPr lang="en-GB" sz="1300">
              <a:solidFill>
                <a:schemeClr val="tx1"/>
              </a:solidFill>
              <a:latin typeface="Calibri"/>
              <a:cs typeface="Calibri"/>
            </a:endParaRPr>
          </a:p>
        </p:txBody>
      </p:sp>
      <p:sp>
        <p:nvSpPr>
          <p:cNvPr id="52" name="Rectangle 51">
            <a:extLst>
              <a:ext uri="{FF2B5EF4-FFF2-40B4-BE49-F238E27FC236}">
                <a16:creationId xmlns:a16="http://schemas.microsoft.com/office/drawing/2014/main" id="{0F5CF2B7-FDD8-E795-B4FE-D183F8A46520}"/>
              </a:ext>
            </a:extLst>
          </p:cNvPr>
          <p:cNvSpPr/>
          <p:nvPr/>
        </p:nvSpPr>
        <p:spPr>
          <a:xfrm>
            <a:off x="8751057" y="2567492"/>
            <a:ext cx="1344446" cy="1332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92075" marR="84455" algn="ctr">
              <a:lnSpc>
                <a:spcPct val="100000"/>
              </a:lnSpc>
              <a:spcBef>
                <a:spcPts val="880"/>
              </a:spcBef>
            </a:pPr>
            <a:r>
              <a:rPr lang="en-GB" sz="1300">
                <a:solidFill>
                  <a:schemeClr val="bg1"/>
                </a:solidFill>
                <a:latin typeface="Calibri"/>
                <a:cs typeface="Calibri"/>
              </a:rPr>
              <a:t>We </a:t>
            </a:r>
            <a:r>
              <a:rPr lang="en-GB" sz="1300" spc="-10">
                <a:solidFill>
                  <a:schemeClr val="bg1"/>
                </a:solidFill>
                <a:latin typeface="Calibri"/>
                <a:cs typeface="Calibri"/>
              </a:rPr>
              <a:t>complete validation checks</a:t>
            </a:r>
            <a:endParaRPr lang="en-GB" sz="1300">
              <a:solidFill>
                <a:schemeClr val="bg1"/>
              </a:solidFill>
              <a:latin typeface="Calibri"/>
              <a:cs typeface="Calibri"/>
            </a:endParaRPr>
          </a:p>
        </p:txBody>
      </p:sp>
      <p:sp>
        <p:nvSpPr>
          <p:cNvPr id="53" name="Rectangle 52">
            <a:extLst>
              <a:ext uri="{FF2B5EF4-FFF2-40B4-BE49-F238E27FC236}">
                <a16:creationId xmlns:a16="http://schemas.microsoft.com/office/drawing/2014/main" id="{75A860E4-D456-02B2-27BA-B3CDE78C3AAB}"/>
              </a:ext>
            </a:extLst>
          </p:cNvPr>
          <p:cNvSpPr/>
          <p:nvPr/>
        </p:nvSpPr>
        <p:spPr>
          <a:xfrm>
            <a:off x="10438255" y="2569497"/>
            <a:ext cx="1620000" cy="1332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92075" marR="84455" algn="ctr">
              <a:spcBef>
                <a:spcPts val="880"/>
              </a:spcBef>
            </a:pPr>
            <a:r>
              <a:rPr lang="en-GB" sz="1300">
                <a:solidFill>
                  <a:schemeClr val="bg1"/>
                </a:solidFill>
                <a:latin typeface="Calibri"/>
                <a:cs typeface="Calibri"/>
              </a:rPr>
              <a:t>We</a:t>
            </a:r>
            <a:r>
              <a:rPr lang="en-GB" sz="1300" spc="-20">
                <a:solidFill>
                  <a:schemeClr val="bg1"/>
                </a:solidFill>
                <a:latin typeface="Calibri"/>
                <a:cs typeface="Calibri"/>
              </a:rPr>
              <a:t> </a:t>
            </a:r>
            <a:r>
              <a:rPr lang="en-GB" sz="1300" spc="-10">
                <a:solidFill>
                  <a:schemeClr val="bg1"/>
                </a:solidFill>
                <a:latin typeface="Calibri"/>
                <a:cs typeface="Calibri"/>
              </a:rPr>
              <a:t>receive payroll </a:t>
            </a:r>
            <a:r>
              <a:rPr lang="en-GB" sz="1300">
                <a:solidFill>
                  <a:schemeClr val="bg1"/>
                </a:solidFill>
                <a:latin typeface="Calibri"/>
                <a:cs typeface="Calibri"/>
              </a:rPr>
              <a:t>file</a:t>
            </a:r>
            <a:r>
              <a:rPr lang="en-GB" sz="1300" spc="-15">
                <a:solidFill>
                  <a:schemeClr val="bg1"/>
                </a:solidFill>
                <a:latin typeface="Calibri"/>
                <a:cs typeface="Calibri"/>
              </a:rPr>
              <a:t> </a:t>
            </a:r>
            <a:r>
              <a:rPr lang="en-GB" sz="1300" spc="-25">
                <a:solidFill>
                  <a:schemeClr val="bg1"/>
                </a:solidFill>
                <a:latin typeface="Calibri"/>
                <a:cs typeface="Calibri"/>
              </a:rPr>
              <a:t>and </a:t>
            </a:r>
            <a:r>
              <a:rPr lang="en-GB" sz="1300">
                <a:solidFill>
                  <a:schemeClr val="bg1"/>
                </a:solidFill>
                <a:latin typeface="Calibri"/>
                <a:cs typeface="Calibri"/>
              </a:rPr>
              <a:t>payment, </a:t>
            </a:r>
            <a:r>
              <a:rPr lang="en-GB" sz="1300" spc="-20">
                <a:solidFill>
                  <a:schemeClr val="bg1"/>
                </a:solidFill>
                <a:latin typeface="Calibri"/>
                <a:cs typeface="Calibri"/>
              </a:rPr>
              <a:t>auto-</a:t>
            </a:r>
            <a:r>
              <a:rPr lang="en-GB" sz="1300">
                <a:solidFill>
                  <a:schemeClr val="bg1"/>
                </a:solidFill>
                <a:latin typeface="Calibri"/>
                <a:cs typeface="Calibri"/>
              </a:rPr>
              <a:t>match and  upload</a:t>
            </a:r>
            <a:r>
              <a:rPr lang="en-GB" sz="1300" spc="-35">
                <a:solidFill>
                  <a:schemeClr val="bg1"/>
                </a:solidFill>
                <a:latin typeface="Calibri"/>
                <a:cs typeface="Calibri"/>
              </a:rPr>
              <a:t> </a:t>
            </a:r>
            <a:r>
              <a:rPr lang="en-GB" sz="1300" spc="-20">
                <a:solidFill>
                  <a:schemeClr val="bg1"/>
                </a:solidFill>
                <a:latin typeface="Calibri"/>
                <a:cs typeface="Calibri"/>
              </a:rPr>
              <a:t>into </a:t>
            </a:r>
            <a:r>
              <a:rPr lang="en-GB" sz="1300">
                <a:solidFill>
                  <a:schemeClr val="bg1"/>
                </a:solidFill>
                <a:latin typeface="Calibri"/>
                <a:cs typeface="Calibri"/>
              </a:rPr>
              <a:t>system</a:t>
            </a:r>
            <a:r>
              <a:rPr lang="en-GB" sz="1300" spc="-40">
                <a:solidFill>
                  <a:schemeClr val="bg1"/>
                </a:solidFill>
                <a:latin typeface="Calibri"/>
                <a:cs typeface="Calibri"/>
              </a:rPr>
              <a:t> </a:t>
            </a:r>
            <a:r>
              <a:rPr lang="en-GB" sz="1300" spc="-25">
                <a:solidFill>
                  <a:schemeClr val="bg1"/>
                </a:solidFill>
                <a:latin typeface="Calibri"/>
                <a:cs typeface="Calibri"/>
              </a:rPr>
              <a:t>for </a:t>
            </a:r>
            <a:r>
              <a:rPr lang="en-GB" sz="1300" spc="-10">
                <a:solidFill>
                  <a:schemeClr val="bg1"/>
                </a:solidFill>
                <a:latin typeface="Calibri"/>
                <a:cs typeface="Calibri"/>
              </a:rPr>
              <a:t>investment</a:t>
            </a:r>
            <a:endParaRPr lang="en-GB" sz="1300">
              <a:solidFill>
                <a:schemeClr val="bg1"/>
              </a:solidFill>
              <a:latin typeface="Calibri"/>
              <a:cs typeface="Calibri"/>
            </a:endParaRPr>
          </a:p>
        </p:txBody>
      </p:sp>
      <p:sp>
        <p:nvSpPr>
          <p:cNvPr id="7" name="Arrow: Right 6">
            <a:extLst>
              <a:ext uri="{FF2B5EF4-FFF2-40B4-BE49-F238E27FC236}">
                <a16:creationId xmlns:a16="http://schemas.microsoft.com/office/drawing/2014/main" id="{EBA3C7A6-F9BD-441B-F161-799809E72589}"/>
              </a:ext>
            </a:extLst>
          </p:cNvPr>
          <p:cNvSpPr/>
          <p:nvPr/>
        </p:nvSpPr>
        <p:spPr>
          <a:xfrm>
            <a:off x="1677932" y="3153685"/>
            <a:ext cx="324000" cy="184524"/>
          </a:xfrm>
          <a:prstGeom prst="rightArrow">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Right 12">
            <a:extLst>
              <a:ext uri="{FF2B5EF4-FFF2-40B4-BE49-F238E27FC236}">
                <a16:creationId xmlns:a16="http://schemas.microsoft.com/office/drawing/2014/main" id="{A9771F98-6C72-C6E5-AAFB-0C376E879BB0}"/>
              </a:ext>
            </a:extLst>
          </p:cNvPr>
          <p:cNvSpPr/>
          <p:nvPr/>
        </p:nvSpPr>
        <p:spPr>
          <a:xfrm>
            <a:off x="3363010" y="3153685"/>
            <a:ext cx="324000" cy="184524"/>
          </a:xfrm>
          <a:prstGeom prst="rightArrow">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Right 13">
            <a:extLst>
              <a:ext uri="{FF2B5EF4-FFF2-40B4-BE49-F238E27FC236}">
                <a16:creationId xmlns:a16="http://schemas.microsoft.com/office/drawing/2014/main" id="{9AC838E6-5084-31FD-5B12-3675AD5E06E4}"/>
              </a:ext>
            </a:extLst>
          </p:cNvPr>
          <p:cNvSpPr/>
          <p:nvPr/>
        </p:nvSpPr>
        <p:spPr>
          <a:xfrm>
            <a:off x="5048851" y="3153685"/>
            <a:ext cx="324000" cy="184524"/>
          </a:xfrm>
          <a:prstGeom prst="rightArrow">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Right 14">
            <a:extLst>
              <a:ext uri="{FF2B5EF4-FFF2-40B4-BE49-F238E27FC236}">
                <a16:creationId xmlns:a16="http://schemas.microsoft.com/office/drawing/2014/main" id="{313112FB-45E9-05FB-6BE7-198243A59099}"/>
              </a:ext>
            </a:extLst>
          </p:cNvPr>
          <p:cNvSpPr/>
          <p:nvPr/>
        </p:nvSpPr>
        <p:spPr>
          <a:xfrm>
            <a:off x="6731046" y="3153685"/>
            <a:ext cx="324000" cy="184524"/>
          </a:xfrm>
          <a:prstGeom prst="rightArrow">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Right 15">
            <a:extLst>
              <a:ext uri="{FF2B5EF4-FFF2-40B4-BE49-F238E27FC236}">
                <a16:creationId xmlns:a16="http://schemas.microsoft.com/office/drawing/2014/main" id="{5810E378-8667-87A7-D106-30EE654F9540}"/>
              </a:ext>
            </a:extLst>
          </p:cNvPr>
          <p:cNvSpPr/>
          <p:nvPr/>
        </p:nvSpPr>
        <p:spPr>
          <a:xfrm>
            <a:off x="8417118" y="3159526"/>
            <a:ext cx="324000" cy="184524"/>
          </a:xfrm>
          <a:prstGeom prst="rightArrow">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Right 16">
            <a:extLst>
              <a:ext uri="{FF2B5EF4-FFF2-40B4-BE49-F238E27FC236}">
                <a16:creationId xmlns:a16="http://schemas.microsoft.com/office/drawing/2014/main" id="{EABB1564-1D8B-E91C-C28C-0187D0D95C88}"/>
              </a:ext>
            </a:extLst>
          </p:cNvPr>
          <p:cNvSpPr/>
          <p:nvPr/>
        </p:nvSpPr>
        <p:spPr>
          <a:xfrm>
            <a:off x="10106568" y="3138801"/>
            <a:ext cx="324000" cy="184524"/>
          </a:xfrm>
          <a:prstGeom prst="rightArrow">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Graphic 18" descr="Upload with solid fill">
            <a:extLst>
              <a:ext uri="{FF2B5EF4-FFF2-40B4-BE49-F238E27FC236}">
                <a16:creationId xmlns:a16="http://schemas.microsoft.com/office/drawing/2014/main" id="{9EF3DE06-10C0-3655-1A37-0AA6EBE0586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381251" y="1824209"/>
            <a:ext cx="709662" cy="709662"/>
          </a:xfrm>
          <a:prstGeom prst="rect">
            <a:avLst/>
          </a:prstGeom>
        </p:spPr>
      </p:pic>
      <p:pic>
        <p:nvPicPr>
          <p:cNvPr id="21" name="Graphic 20" descr="Hamburger Menu Icon with solid fill">
            <a:extLst>
              <a:ext uri="{FF2B5EF4-FFF2-40B4-BE49-F238E27FC236}">
                <a16:creationId xmlns:a16="http://schemas.microsoft.com/office/drawing/2014/main" id="{631FAEC9-D68F-7D7B-6EAD-685CA5C3E43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38716" y="1905933"/>
            <a:ext cx="622130" cy="622130"/>
          </a:xfrm>
          <a:prstGeom prst="rect">
            <a:avLst/>
          </a:prstGeom>
        </p:spPr>
      </p:pic>
      <p:pic>
        <p:nvPicPr>
          <p:cNvPr id="23" name="Graphic 22" descr="Typewriter outline">
            <a:extLst>
              <a:ext uri="{FF2B5EF4-FFF2-40B4-BE49-F238E27FC236}">
                <a16:creationId xmlns:a16="http://schemas.microsoft.com/office/drawing/2014/main" id="{F53B1579-7616-76E9-9FEC-F8C5EBE03B0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709910" y="1864779"/>
            <a:ext cx="648970" cy="648970"/>
          </a:xfrm>
          <a:prstGeom prst="rect">
            <a:avLst/>
          </a:prstGeom>
        </p:spPr>
      </p:pic>
      <p:pic>
        <p:nvPicPr>
          <p:cNvPr id="30" name="Graphic 29" descr="Clipboard Partially Checked with solid fill">
            <a:extLst>
              <a:ext uri="{FF2B5EF4-FFF2-40B4-BE49-F238E27FC236}">
                <a16:creationId xmlns:a16="http://schemas.microsoft.com/office/drawing/2014/main" id="{042657BB-D828-C95D-028C-90BE95902A6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83281" y="1864779"/>
            <a:ext cx="645148" cy="645148"/>
          </a:xfrm>
          <a:prstGeom prst="rect">
            <a:avLst/>
          </a:prstGeom>
        </p:spPr>
      </p:pic>
      <p:pic>
        <p:nvPicPr>
          <p:cNvPr id="32" name="Graphic 31" descr="Inbox Check outline">
            <a:extLst>
              <a:ext uri="{FF2B5EF4-FFF2-40B4-BE49-F238E27FC236}">
                <a16:creationId xmlns:a16="http://schemas.microsoft.com/office/drawing/2014/main" id="{21EA03AE-7A24-2F42-FC69-46CF4E9650FB}"/>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4015219" y="1824209"/>
            <a:ext cx="693053" cy="693053"/>
          </a:xfrm>
          <a:prstGeom prst="rect">
            <a:avLst/>
          </a:prstGeom>
        </p:spPr>
      </p:pic>
      <p:pic>
        <p:nvPicPr>
          <p:cNvPr id="34" name="Graphic 33" descr="Open envelope outline">
            <a:extLst>
              <a:ext uri="{FF2B5EF4-FFF2-40B4-BE49-F238E27FC236}">
                <a16:creationId xmlns:a16="http://schemas.microsoft.com/office/drawing/2014/main" id="{6CDE3632-24F2-846D-9639-9C8222021A75}"/>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2360808" y="1891620"/>
            <a:ext cx="622129" cy="622129"/>
          </a:xfrm>
          <a:prstGeom prst="rect">
            <a:avLst/>
          </a:prstGeom>
        </p:spPr>
      </p:pic>
      <p:pic>
        <p:nvPicPr>
          <p:cNvPr id="39" name="Graphic 38" descr="Completed with solid fill">
            <a:extLst>
              <a:ext uri="{FF2B5EF4-FFF2-40B4-BE49-F238E27FC236}">
                <a16:creationId xmlns:a16="http://schemas.microsoft.com/office/drawing/2014/main" id="{05865179-E372-6C32-8C5E-96F435C14C79}"/>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10884434" y="1842852"/>
            <a:ext cx="736810" cy="736810"/>
          </a:xfrm>
          <a:prstGeom prst="rect">
            <a:avLst/>
          </a:prstGeom>
        </p:spPr>
      </p:pic>
    </p:spTree>
    <p:extLst>
      <p:ext uri="{BB962C8B-B14F-4D97-AF65-F5344CB8AC3E}">
        <p14:creationId xmlns:p14="http://schemas.microsoft.com/office/powerpoint/2010/main" val="2814559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8C0F5F-ABC8-A12C-FAD4-02A7B3E1EC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E53046-5F0D-A78F-FC43-19F3F45F43B9}"/>
              </a:ext>
            </a:extLst>
          </p:cNvPr>
          <p:cNvSpPr>
            <a:spLocks noGrp="1"/>
          </p:cNvSpPr>
          <p:nvPr>
            <p:ph type="title"/>
          </p:nvPr>
        </p:nvSpPr>
        <p:spPr/>
        <p:txBody>
          <a:bodyPr/>
          <a:lstStyle/>
          <a:p>
            <a:r>
              <a:rPr lang="en-US"/>
              <a:t>Submitting AVC payroll information correctly and in a timely manner</a:t>
            </a:r>
          </a:p>
        </p:txBody>
      </p:sp>
      <p:sp>
        <p:nvSpPr>
          <p:cNvPr id="3" name="Content Placeholder 2">
            <a:extLst>
              <a:ext uri="{FF2B5EF4-FFF2-40B4-BE49-F238E27FC236}">
                <a16:creationId xmlns:a16="http://schemas.microsoft.com/office/drawing/2014/main" id="{38E820E2-605D-E387-3FB3-C36CEAACED0E}"/>
              </a:ext>
            </a:extLst>
          </p:cNvPr>
          <p:cNvSpPr>
            <a:spLocks noGrp="1"/>
          </p:cNvSpPr>
          <p:nvPr>
            <p:ph idx="1"/>
          </p:nvPr>
        </p:nvSpPr>
        <p:spPr>
          <a:xfrm>
            <a:off x="612001" y="1620000"/>
            <a:ext cx="5991999" cy="4560881"/>
          </a:xfrm>
        </p:spPr>
        <p:txBody>
          <a:bodyPr/>
          <a:lstStyle/>
          <a:p>
            <a:pPr marL="0" indent="0">
              <a:buNone/>
            </a:pPr>
            <a:r>
              <a:rPr lang="en-GB" sz="2000"/>
              <a:t>If there are any errors with the payroll files and payments sent to us: </a:t>
            </a:r>
          </a:p>
          <a:p>
            <a:pPr marL="0" indent="0">
              <a:buNone/>
            </a:pPr>
            <a:endParaRPr lang="en-GB" sz="1050"/>
          </a:p>
          <a:p>
            <a:r>
              <a:rPr lang="en-GB" sz="2000"/>
              <a:t>We won’t be able to invest the contributions onto member records. We’ll return the uninvested contributions to you. </a:t>
            </a:r>
          </a:p>
          <a:p>
            <a:r>
              <a:rPr lang="en-GB" sz="2000"/>
              <a:t>It could have detrimental financial consequences to all members contained in the payroll file, as they’ll be unable to claim or transfer their funds when they need them. </a:t>
            </a:r>
          </a:p>
          <a:p>
            <a:r>
              <a:rPr lang="en-GB" sz="2000"/>
              <a:t>It could result in a report being made to the Regulator.</a:t>
            </a:r>
          </a:p>
          <a:p>
            <a:r>
              <a:rPr lang="en-GB" sz="2000"/>
              <a:t>It can cause tax payments and member benefit statements to be incorrect, specifically if the payroll file contains the wrong contribution types. This is important where payments are made by a salary sacrifice arrangement.</a:t>
            </a:r>
          </a:p>
          <a:p>
            <a:endParaRPr lang="en-GB" sz="900"/>
          </a:p>
        </p:txBody>
      </p:sp>
      <p:sp>
        <p:nvSpPr>
          <p:cNvPr id="5" name="Slide Number Placeholder 4">
            <a:extLst>
              <a:ext uri="{FF2B5EF4-FFF2-40B4-BE49-F238E27FC236}">
                <a16:creationId xmlns:a16="http://schemas.microsoft.com/office/drawing/2014/main" id="{1338ADCC-3CDB-35D1-2C02-B8BF6D2EA98C}"/>
              </a:ext>
            </a:extLst>
          </p:cNvPr>
          <p:cNvSpPr>
            <a:spLocks noGrp="1"/>
          </p:cNvSpPr>
          <p:nvPr>
            <p:ph type="sldNum" sz="quarter" idx="12"/>
          </p:nvPr>
        </p:nvSpPr>
        <p:spPr/>
        <p:txBody>
          <a:bodyPr/>
          <a:lstStyle/>
          <a:p>
            <a:fld id="{D0BB6535-0336-8449-81AC-9BE953FC5274}" type="slidenum">
              <a:rPr lang="en-US" smtClean="0"/>
              <a:t>3</a:t>
            </a:fld>
            <a:endParaRPr lang="en-US"/>
          </a:p>
        </p:txBody>
      </p:sp>
      <p:sp>
        <p:nvSpPr>
          <p:cNvPr id="4" name="Content Placeholder 3">
            <a:extLst>
              <a:ext uri="{FF2B5EF4-FFF2-40B4-BE49-F238E27FC236}">
                <a16:creationId xmlns:a16="http://schemas.microsoft.com/office/drawing/2014/main" id="{86140478-09F4-D4A6-7C52-DD6DF41F3EB7}"/>
              </a:ext>
            </a:extLst>
          </p:cNvPr>
          <p:cNvSpPr>
            <a:spLocks noGrp="1"/>
          </p:cNvSpPr>
          <p:nvPr>
            <p:ph idx="14"/>
          </p:nvPr>
        </p:nvSpPr>
        <p:spPr>
          <a:xfrm>
            <a:off x="7022593" y="1620001"/>
            <a:ext cx="4447164" cy="2007782"/>
          </a:xfrm>
          <a:solidFill>
            <a:schemeClr val="accent6">
              <a:lumMod val="20000"/>
              <a:lumOff val="80000"/>
            </a:schemeClr>
          </a:solidFill>
        </p:spPr>
        <p:txBody>
          <a:bodyPr/>
          <a:lstStyle/>
          <a:p>
            <a:pPr marL="179388" indent="0">
              <a:buNone/>
            </a:pPr>
            <a:endParaRPr lang="en-GB" sz="500">
              <a:latin typeface="+mj-lt"/>
            </a:endParaRPr>
          </a:p>
          <a:p>
            <a:pPr marL="179388" indent="0">
              <a:lnSpc>
                <a:spcPct val="100000"/>
              </a:lnSpc>
              <a:spcBef>
                <a:spcPts val="0"/>
              </a:spcBef>
              <a:buNone/>
            </a:pPr>
            <a:r>
              <a:rPr lang="en-GB" sz="1800"/>
              <a:t>We’ll always let you know how to correct the errors and will ask you to amend and resend the payroll file and/or payment. </a:t>
            </a:r>
          </a:p>
          <a:p>
            <a:pPr marL="179388" indent="0">
              <a:lnSpc>
                <a:spcPct val="100000"/>
              </a:lnSpc>
              <a:buNone/>
            </a:pPr>
            <a:r>
              <a:rPr lang="en-GB" sz="1800"/>
              <a:t>If you need help or have any questions about your payroll files or payments, please contact us at </a:t>
            </a:r>
            <a:r>
              <a:rPr lang="en-GB" sz="1800" b="1"/>
              <a:t>avc.cashschedules@prudential.co.uk</a:t>
            </a:r>
          </a:p>
        </p:txBody>
      </p:sp>
      <p:sp>
        <p:nvSpPr>
          <p:cNvPr id="7" name="Content Placeholder 3">
            <a:extLst>
              <a:ext uri="{FF2B5EF4-FFF2-40B4-BE49-F238E27FC236}">
                <a16:creationId xmlns:a16="http://schemas.microsoft.com/office/drawing/2014/main" id="{1F7FB0A1-D274-68A4-F07E-79772B17F839}"/>
              </a:ext>
            </a:extLst>
          </p:cNvPr>
          <p:cNvSpPr txBox="1">
            <a:spLocks/>
          </p:cNvSpPr>
          <p:nvPr/>
        </p:nvSpPr>
        <p:spPr>
          <a:xfrm>
            <a:off x="7022593" y="3900440"/>
            <a:ext cx="4447164" cy="1705229"/>
          </a:xfrm>
          <a:prstGeom prst="rect">
            <a:avLst/>
          </a:prstGeom>
          <a:solidFill>
            <a:srgbClr val="D1EFEF"/>
          </a:solidFill>
        </p:spPr>
        <p:txBody>
          <a:bodyPr vert="horz" lIns="0" tIns="45720" rIns="91440" bIns="45720" rtlCol="0">
            <a:noAutofit/>
          </a:bodyPr>
          <a:lstStyle>
            <a:lvl1pPr marL="228594" indent="-228594" algn="l" defTabSz="914377" rtl="0" eaLnBrk="1" latinLnBrk="0" hangingPunct="1">
              <a:lnSpc>
                <a:spcPct val="80000"/>
              </a:lnSpc>
              <a:spcBef>
                <a:spcPts val="800"/>
              </a:spcBef>
              <a:buClr>
                <a:schemeClr val="accent2"/>
              </a:buClr>
              <a:buSzPct val="85000"/>
              <a:buFont typeface="Calibri" panose="020F0502020204030204" pitchFamily="34" charset="0"/>
              <a:buChar char="•"/>
              <a:defRPr sz="2600" kern="1200">
                <a:solidFill>
                  <a:schemeClr val="tx1"/>
                </a:solidFill>
                <a:latin typeface="+mj-lt"/>
                <a:ea typeface="+mn-ea"/>
                <a:cs typeface="+mn-cs"/>
              </a:defRPr>
            </a:lvl1pPr>
            <a:lvl2pPr marL="492125" indent="-222250" algn="l" defTabSz="914377" rtl="0" eaLnBrk="1" latinLnBrk="0" hangingPunct="1">
              <a:lnSpc>
                <a:spcPct val="80000"/>
              </a:lnSpc>
              <a:spcBef>
                <a:spcPts val="800"/>
              </a:spcBef>
              <a:buClr>
                <a:schemeClr val="accent2"/>
              </a:buClr>
              <a:buSzPct val="85000"/>
              <a:buFont typeface="Calibri" panose="020F0502020204030204" pitchFamily="34" charset="0"/>
              <a:buChar char="•"/>
              <a:tabLst/>
              <a:defRPr sz="2600" kern="1200">
                <a:solidFill>
                  <a:schemeClr val="tx1"/>
                </a:solidFill>
                <a:latin typeface="+mj-lt"/>
                <a:ea typeface="+mn-ea"/>
                <a:cs typeface="+mn-cs"/>
              </a:defRPr>
            </a:lvl2pPr>
            <a:lvl3pPr marL="714375" indent="-222250" algn="l" defTabSz="914377" rtl="0" eaLnBrk="1" latinLnBrk="0" hangingPunct="1">
              <a:lnSpc>
                <a:spcPct val="80000"/>
              </a:lnSpc>
              <a:spcBef>
                <a:spcPts val="600"/>
              </a:spcBef>
              <a:buClr>
                <a:schemeClr val="accent2"/>
              </a:buClr>
              <a:buSzPct val="85000"/>
              <a:buFont typeface="Calibri" panose="020F0502020204030204" pitchFamily="34" charset="0"/>
              <a:buChar char="•"/>
              <a:tabLst/>
              <a:defRPr sz="2400" kern="1200">
                <a:solidFill>
                  <a:schemeClr val="tx1"/>
                </a:solidFill>
                <a:latin typeface="+mj-lt"/>
                <a:ea typeface="+mn-ea"/>
                <a:cs typeface="+mn-cs"/>
              </a:defRPr>
            </a:lvl3pPr>
            <a:lvl4pPr marL="936625" indent="-222250" algn="l" defTabSz="914377" rtl="0" eaLnBrk="1" latinLnBrk="0" hangingPunct="1">
              <a:lnSpc>
                <a:spcPct val="80000"/>
              </a:lnSpc>
              <a:spcBef>
                <a:spcPts val="600"/>
              </a:spcBef>
              <a:buClr>
                <a:schemeClr val="accent2"/>
              </a:buClr>
              <a:buSzPct val="85000"/>
              <a:buFont typeface="Calibri" panose="020F0502020204030204" pitchFamily="34" charset="0"/>
              <a:buChar char="•"/>
              <a:tabLst/>
              <a:defRPr sz="2400" kern="1200">
                <a:solidFill>
                  <a:schemeClr val="tx1"/>
                </a:solidFill>
                <a:latin typeface="+mj-lt"/>
                <a:ea typeface="+mn-ea"/>
                <a:cs typeface="+mn-cs"/>
              </a:defRPr>
            </a:lvl4pPr>
            <a:lvl5pPr marL="2057349" indent="-228594" algn="l" defTabSz="914377"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Calibri" panose="020F0502020204030204" pitchFamily="34" charset="0"/>
              <a:buChar char="•"/>
              <a:defRPr sz="1800" kern="1200">
                <a:solidFill>
                  <a:schemeClr val="tx1"/>
                </a:solidFill>
                <a:latin typeface="+mn-lt"/>
                <a:ea typeface="+mn-ea"/>
                <a:cs typeface="+mn-cs"/>
              </a:defRPr>
            </a:lvl9pPr>
          </a:lstStyle>
          <a:p>
            <a:pPr marL="179388" indent="0">
              <a:buFont typeface="Calibri" panose="020F0502020204030204" pitchFamily="34" charset="0"/>
              <a:buNone/>
            </a:pPr>
            <a:endParaRPr lang="en-GB" sz="100"/>
          </a:p>
          <a:p>
            <a:pPr marL="179388" indent="0">
              <a:lnSpc>
                <a:spcPct val="100000"/>
              </a:lnSpc>
              <a:buFont typeface="Calibri" panose="020F0502020204030204" pitchFamily="34" charset="0"/>
              <a:buNone/>
            </a:pPr>
            <a:r>
              <a:rPr lang="en-GB" sz="1800"/>
              <a:t>Guidelines for formatting and sending payroll files and payments is available at: </a:t>
            </a:r>
            <a:r>
              <a:rPr lang="en-GB" sz="1800" b="1">
                <a:hlinkClick r:id="rId3"/>
              </a:rPr>
              <a:t>mandg.com/pru/workplace-pensions/employers/guide-to-administering-your-payroll</a:t>
            </a:r>
            <a:endParaRPr lang="en-GB" sz="1800" b="1"/>
          </a:p>
        </p:txBody>
      </p:sp>
    </p:spTree>
    <p:extLst>
      <p:ext uri="{BB962C8B-B14F-4D97-AF65-F5344CB8AC3E}">
        <p14:creationId xmlns:p14="http://schemas.microsoft.com/office/powerpoint/2010/main" val="2582328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7F575-C132-AEC2-D0B8-CB57DDD66E7E}"/>
              </a:ext>
            </a:extLst>
          </p:cNvPr>
          <p:cNvSpPr>
            <a:spLocks noGrp="1"/>
          </p:cNvSpPr>
          <p:nvPr>
            <p:ph type="title"/>
          </p:nvPr>
        </p:nvSpPr>
        <p:spPr/>
        <p:txBody>
          <a:bodyPr/>
          <a:lstStyle/>
          <a:p>
            <a:r>
              <a:rPr lang="en-US"/>
              <a:t>Payroll submission rules</a:t>
            </a:r>
          </a:p>
        </p:txBody>
      </p:sp>
      <p:sp>
        <p:nvSpPr>
          <p:cNvPr id="3" name="Content Placeholder 2">
            <a:extLst>
              <a:ext uri="{FF2B5EF4-FFF2-40B4-BE49-F238E27FC236}">
                <a16:creationId xmlns:a16="http://schemas.microsoft.com/office/drawing/2014/main" id="{6B076ECD-2070-DDE8-4591-645315C9D613}"/>
              </a:ext>
            </a:extLst>
          </p:cNvPr>
          <p:cNvSpPr>
            <a:spLocks noGrp="1"/>
          </p:cNvSpPr>
          <p:nvPr>
            <p:ph idx="1"/>
          </p:nvPr>
        </p:nvSpPr>
        <p:spPr>
          <a:xfrm>
            <a:off x="612000" y="1620000"/>
            <a:ext cx="5788799" cy="4560881"/>
          </a:xfrm>
        </p:spPr>
        <p:txBody>
          <a:bodyPr/>
          <a:lstStyle/>
          <a:p>
            <a:r>
              <a:rPr lang="en-GB" sz="1800"/>
              <a:t>Payroll files must be sent in CSV (Comma Delimited) file format.</a:t>
            </a:r>
          </a:p>
          <a:p>
            <a:r>
              <a:rPr lang="en-GB" sz="1800"/>
              <a:t>Payroll files must be named using our specified format of </a:t>
            </a:r>
            <a:endParaRPr lang="en-GB" sz="400"/>
          </a:p>
          <a:p>
            <a:pPr marL="179388" indent="0">
              <a:buNone/>
            </a:pPr>
            <a:r>
              <a:rPr lang="en-GB" sz="1800"/>
              <a:t> </a:t>
            </a:r>
            <a:r>
              <a:rPr lang="en-US" sz="1800" b="1" spc="-10">
                <a:solidFill>
                  <a:srgbClr val="5B646C"/>
                </a:solidFill>
                <a:latin typeface="Calibri Light"/>
                <a:cs typeface="Calibri Light"/>
              </a:rPr>
              <a:t>XXXX_ZZZZZZ_DDMMYYYY_MMYY_Name</a:t>
            </a:r>
            <a:endParaRPr lang="en-US" sz="1800" b="0" spc="-10">
              <a:solidFill>
                <a:srgbClr val="5B646C"/>
              </a:solidFill>
              <a:latin typeface="Calibri Light"/>
              <a:cs typeface="Calibri Light"/>
            </a:endParaRPr>
          </a:p>
          <a:p>
            <a:pPr marL="179388" indent="0">
              <a:buNone/>
            </a:pPr>
            <a:endParaRPr lang="en-US" sz="1800" b="0" spc="-10">
              <a:solidFill>
                <a:srgbClr val="5B646C"/>
              </a:solidFill>
              <a:latin typeface="Calibri Light"/>
              <a:cs typeface="Calibri Light"/>
            </a:endParaRPr>
          </a:p>
          <a:p>
            <a:pPr marL="179388" indent="0">
              <a:buNone/>
            </a:pPr>
            <a:endParaRPr lang="en-US" sz="1800" spc="-10">
              <a:solidFill>
                <a:srgbClr val="5B646C"/>
              </a:solidFill>
              <a:latin typeface="Calibri Light"/>
              <a:cs typeface="Calibri Light"/>
            </a:endParaRPr>
          </a:p>
          <a:p>
            <a:pPr marL="179388" indent="0">
              <a:buNone/>
            </a:pPr>
            <a:endParaRPr lang="en-US" sz="1800" b="0" spc="-10">
              <a:solidFill>
                <a:srgbClr val="5B646C"/>
              </a:solidFill>
              <a:latin typeface="Calibri Light"/>
              <a:cs typeface="Calibri Light"/>
            </a:endParaRPr>
          </a:p>
          <a:p>
            <a:pPr marL="179388" indent="0">
              <a:buNone/>
            </a:pPr>
            <a:endParaRPr lang="en-US" sz="1800" spc="-10">
              <a:solidFill>
                <a:srgbClr val="5B646C"/>
              </a:solidFill>
              <a:latin typeface="Calibri Light"/>
              <a:cs typeface="Calibri Light"/>
            </a:endParaRPr>
          </a:p>
          <a:p>
            <a:endParaRPr lang="en-GB" sz="1800"/>
          </a:p>
          <a:p>
            <a:endParaRPr lang="en-GB" sz="1800"/>
          </a:p>
          <a:p>
            <a:endParaRPr lang="en-GB" sz="1800"/>
          </a:p>
          <a:p>
            <a:endParaRPr lang="en-GB" sz="1800"/>
          </a:p>
          <a:p>
            <a:pPr marL="268288" indent="0">
              <a:buNone/>
            </a:pPr>
            <a:r>
              <a:rPr lang="en-GB" sz="1800" b="1" spc="-10">
                <a:solidFill>
                  <a:srgbClr val="5B646C"/>
                </a:solidFill>
                <a:latin typeface="Calibri Light"/>
                <a:cs typeface="Calibri Light"/>
              </a:rPr>
              <a:t>For example: </a:t>
            </a:r>
            <a:r>
              <a:rPr lang="en-GB" sz="1800" spc="-10">
                <a:solidFill>
                  <a:srgbClr val="5B646C"/>
                </a:solidFill>
                <a:latin typeface="Calibri Light"/>
                <a:cs typeface="Calibri Light"/>
              </a:rPr>
              <a:t>L002_E00000_19012022_0122_Prudential.csv</a:t>
            </a:r>
          </a:p>
          <a:p>
            <a:pPr marL="268288" indent="0">
              <a:buNone/>
            </a:pPr>
            <a:endParaRPr lang="en-GB" sz="200" spc="-10">
              <a:solidFill>
                <a:srgbClr val="5B646C"/>
              </a:solidFill>
              <a:latin typeface="Calibri Light"/>
              <a:cs typeface="Calibri Light"/>
            </a:endParaRPr>
          </a:p>
          <a:p>
            <a:pPr marL="268288" indent="-268288"/>
            <a:r>
              <a:rPr lang="en-GB" sz="1800"/>
              <a:t>You must submit one payroll file and one payment per payroll, per pay period.</a:t>
            </a:r>
            <a:endParaRPr lang="en-GB" sz="1800" spc="-10">
              <a:solidFill>
                <a:srgbClr val="5B646C"/>
              </a:solidFill>
              <a:latin typeface="Calibri Light"/>
              <a:cs typeface="Calibri Light"/>
            </a:endParaRPr>
          </a:p>
        </p:txBody>
      </p:sp>
      <p:sp>
        <p:nvSpPr>
          <p:cNvPr id="5" name="Slide Number Placeholder 4">
            <a:extLst>
              <a:ext uri="{FF2B5EF4-FFF2-40B4-BE49-F238E27FC236}">
                <a16:creationId xmlns:a16="http://schemas.microsoft.com/office/drawing/2014/main" id="{33768789-CB80-6DAE-2855-8CD322990C19}"/>
              </a:ext>
            </a:extLst>
          </p:cNvPr>
          <p:cNvSpPr>
            <a:spLocks noGrp="1"/>
          </p:cNvSpPr>
          <p:nvPr>
            <p:ph type="sldNum" sz="quarter" idx="12"/>
          </p:nvPr>
        </p:nvSpPr>
        <p:spPr/>
        <p:txBody>
          <a:bodyPr/>
          <a:lstStyle/>
          <a:p>
            <a:fld id="{D0BB6535-0336-8449-81AC-9BE953FC5274}" type="slidenum">
              <a:rPr lang="en-US" smtClean="0"/>
              <a:t>4</a:t>
            </a:fld>
            <a:endParaRPr lang="en-US"/>
          </a:p>
        </p:txBody>
      </p:sp>
      <p:sp>
        <p:nvSpPr>
          <p:cNvPr id="10" name="Content Placeholder 9">
            <a:extLst>
              <a:ext uri="{FF2B5EF4-FFF2-40B4-BE49-F238E27FC236}">
                <a16:creationId xmlns:a16="http://schemas.microsoft.com/office/drawing/2014/main" id="{F4925921-8543-2EB3-9A6C-A8505035B083}"/>
              </a:ext>
            </a:extLst>
          </p:cNvPr>
          <p:cNvSpPr>
            <a:spLocks noGrp="1"/>
          </p:cNvSpPr>
          <p:nvPr>
            <p:ph idx="14"/>
          </p:nvPr>
        </p:nvSpPr>
        <p:spPr>
          <a:xfrm>
            <a:off x="6539947" y="1620000"/>
            <a:ext cx="5513508" cy="4560881"/>
          </a:xfrm>
        </p:spPr>
        <p:txBody>
          <a:bodyPr/>
          <a:lstStyle/>
          <a:p>
            <a:r>
              <a:rPr lang="en-GB" sz="1800"/>
              <a:t>We process payroll files in chronological order. For example, we’ll process February’s file before March - even if February’s hasn’t been received or has errors.</a:t>
            </a:r>
          </a:p>
          <a:p>
            <a:r>
              <a:rPr lang="en-GB" sz="1800"/>
              <a:t>Teachers’ AVC and Local Government AVC contributions must be kept separate and submitted on different payroll files and Bacs payments. </a:t>
            </a:r>
          </a:p>
          <a:p>
            <a:r>
              <a:rPr lang="en-GB" sz="1800"/>
              <a:t>If you have a mixture of members paying Standard AVCs and Salary Sacrifice Shared Cost AVCs (SSSCAVC), they must be submitted on the same file. Please don’t send separate payroll files. </a:t>
            </a:r>
          </a:p>
          <a:p>
            <a:r>
              <a:rPr lang="en-GB" sz="1800"/>
              <a:t>Payroll files must be submitted first, before the payment is made. We need to receive the payroll file by the 22</a:t>
            </a:r>
            <a:r>
              <a:rPr lang="en-GB" sz="1800" baseline="30000"/>
              <a:t>nd</a:t>
            </a:r>
            <a:r>
              <a:rPr lang="en-GB" sz="1800"/>
              <a:t> of the following month.</a:t>
            </a:r>
          </a:p>
          <a:p>
            <a:r>
              <a:rPr lang="en-GB" sz="1800"/>
              <a:t>Negative amounts are not permitted on a payroll file and will cause the file to fail system validation.</a:t>
            </a:r>
          </a:p>
          <a:p>
            <a:r>
              <a:rPr lang="en-GB" sz="1800"/>
              <a:t>The total amount on the payroll file must equal the Bacs payment submitted.</a:t>
            </a:r>
          </a:p>
        </p:txBody>
      </p:sp>
      <p:graphicFrame>
        <p:nvGraphicFramePr>
          <p:cNvPr id="9" name="Table 8">
            <a:extLst>
              <a:ext uri="{FF2B5EF4-FFF2-40B4-BE49-F238E27FC236}">
                <a16:creationId xmlns:a16="http://schemas.microsoft.com/office/drawing/2014/main" id="{59F86929-BBCB-C1C8-97BD-7C549C2D4BE3}"/>
              </a:ext>
            </a:extLst>
          </p:cNvPr>
          <p:cNvGraphicFramePr>
            <a:graphicFrameLocks noGrp="1"/>
          </p:cNvGraphicFramePr>
          <p:nvPr>
            <p:extLst>
              <p:ext uri="{D42A27DB-BD31-4B8C-83A1-F6EECF244321}">
                <p14:modId xmlns:p14="http://schemas.microsoft.com/office/powerpoint/2010/main" val="3134296309"/>
              </p:ext>
            </p:extLst>
          </p:nvPr>
        </p:nvGraphicFramePr>
        <p:xfrm>
          <a:off x="838737" y="2953916"/>
          <a:ext cx="5045228" cy="2209800"/>
        </p:xfrm>
        <a:graphic>
          <a:graphicData uri="http://schemas.openxmlformats.org/drawingml/2006/table">
            <a:tbl>
              <a:tblPr firstRow="1" bandRow="1">
                <a:tableStyleId>{2D5ABB26-0587-4C30-8999-92F81FD0307C}</a:tableStyleId>
              </a:tblPr>
              <a:tblGrid>
                <a:gridCol w="940367">
                  <a:extLst>
                    <a:ext uri="{9D8B030D-6E8A-4147-A177-3AD203B41FA5}">
                      <a16:colId xmlns:a16="http://schemas.microsoft.com/office/drawing/2014/main" val="2651409522"/>
                    </a:ext>
                  </a:extLst>
                </a:gridCol>
                <a:gridCol w="4104861">
                  <a:extLst>
                    <a:ext uri="{9D8B030D-6E8A-4147-A177-3AD203B41FA5}">
                      <a16:colId xmlns:a16="http://schemas.microsoft.com/office/drawing/2014/main" val="2046727904"/>
                    </a:ext>
                  </a:extLst>
                </a:gridCol>
              </a:tblGrid>
              <a:tr h="370840">
                <a:tc>
                  <a:txBody>
                    <a:bodyPr/>
                    <a:lstStyle/>
                    <a:p>
                      <a:r>
                        <a:rPr lang="en-US" sz="1200" b="1">
                          <a:solidFill>
                            <a:schemeClr val="bg1"/>
                          </a:solidFill>
                          <a:latin typeface="+mj-lt"/>
                        </a:rPr>
                        <a:t>XXXX</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solidFill>
                  </a:tcPr>
                </a:tc>
                <a:tc>
                  <a:txBody>
                    <a:bodyPr/>
                    <a:lstStyle/>
                    <a:p>
                      <a:r>
                        <a:rPr lang="en-US" sz="1200">
                          <a:latin typeface="+mj-lt"/>
                        </a:rPr>
                        <a:t>Your scheme code e.g. L002</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15091691"/>
                  </a:ext>
                </a:extLst>
              </a:tr>
              <a:tr h="370840">
                <a:tc>
                  <a:txBody>
                    <a:bodyPr/>
                    <a:lstStyle/>
                    <a:p>
                      <a:r>
                        <a:rPr lang="en-US" sz="1200" b="1">
                          <a:solidFill>
                            <a:schemeClr val="bg1"/>
                          </a:solidFill>
                          <a:latin typeface="+mj-lt"/>
                        </a:rPr>
                        <a:t>ZZZZZZ</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solidFill>
                  </a:tcPr>
                </a:tc>
                <a:tc>
                  <a:txBody>
                    <a:bodyPr/>
                    <a:lstStyle/>
                    <a:p>
                      <a:r>
                        <a:rPr lang="en-US" sz="1200">
                          <a:latin typeface="+mj-lt"/>
                        </a:rPr>
                        <a:t>Your unique payroll number</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0700013"/>
                  </a:ext>
                </a:extLst>
              </a:tr>
              <a:tr h="370840">
                <a:tc>
                  <a:txBody>
                    <a:bodyPr/>
                    <a:lstStyle/>
                    <a:p>
                      <a:r>
                        <a:rPr lang="en-US" sz="1200" b="1">
                          <a:solidFill>
                            <a:schemeClr val="bg1"/>
                          </a:solidFill>
                          <a:latin typeface="+mj-lt"/>
                        </a:rPr>
                        <a:t>DDMMYYYY</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solidFill>
                  </a:tcPr>
                </a:tc>
                <a:tc>
                  <a:txBody>
                    <a:bodyPr/>
                    <a:lstStyle/>
                    <a:p>
                      <a:r>
                        <a:rPr lang="en-US" sz="1200">
                          <a:latin typeface="+mj-lt"/>
                        </a:rPr>
                        <a:t>Date the payment is due e.g. 19012022</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24338615"/>
                  </a:ext>
                </a:extLst>
              </a:tr>
              <a:tr h="370840">
                <a:tc>
                  <a:txBody>
                    <a:bodyPr/>
                    <a:lstStyle/>
                    <a:p>
                      <a:r>
                        <a:rPr lang="en-US" sz="1200" b="1">
                          <a:solidFill>
                            <a:schemeClr val="bg1"/>
                          </a:solidFill>
                          <a:latin typeface="+mj-lt"/>
                        </a:rPr>
                        <a:t>MMYY</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200" b="0" kern="1200">
                          <a:solidFill>
                            <a:schemeClr val="dk1"/>
                          </a:solidFill>
                          <a:effectLst/>
                          <a:latin typeface="+mj-lt"/>
                        </a:rPr>
                        <a:t>Payroll period number. Must be sequential and can be calendar monthly or financial year monthly e.g. 0122 for Jan 2022, or the week of the year e.g. 2622 for the 26</a:t>
                      </a:r>
                      <a:r>
                        <a:rPr lang="en-GB" sz="1200" b="0" kern="1200" baseline="30000">
                          <a:solidFill>
                            <a:schemeClr val="dk1"/>
                          </a:solidFill>
                          <a:effectLst/>
                          <a:latin typeface="+mj-lt"/>
                        </a:rPr>
                        <a:t>th</a:t>
                      </a:r>
                      <a:r>
                        <a:rPr lang="en-GB" sz="1200" b="0" kern="1200">
                          <a:solidFill>
                            <a:schemeClr val="dk1"/>
                          </a:solidFill>
                          <a:effectLst/>
                          <a:latin typeface="+mj-lt"/>
                        </a:rPr>
                        <a:t> week of the year</a:t>
                      </a:r>
                      <a:endParaRPr lang="en-US" sz="1200">
                        <a:latin typeface="+mj-lt"/>
                      </a:endParaRP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25697507"/>
                  </a:ext>
                </a:extLst>
              </a:tr>
              <a:tr h="370840">
                <a:tc>
                  <a:txBody>
                    <a:bodyPr/>
                    <a:lstStyle/>
                    <a:p>
                      <a:r>
                        <a:rPr lang="en-US" sz="1200" b="1">
                          <a:solidFill>
                            <a:schemeClr val="bg1"/>
                          </a:solidFill>
                          <a:latin typeface="+mj-lt"/>
                        </a:rPr>
                        <a:t>Name </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tx2"/>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200" b="0" kern="1200">
                          <a:solidFill>
                            <a:schemeClr val="dk1"/>
                          </a:solidFill>
                          <a:effectLst/>
                          <a:latin typeface="+mj-lt"/>
                        </a:rPr>
                        <a:t>Text to describe the file and is maximum of 10 letters, e.g. the employer’s name or the payroll name</a:t>
                      </a:r>
                      <a:endParaRPr lang="en-US" sz="1000">
                        <a:latin typeface="+mj-lt"/>
                      </a:endParaRP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28984212"/>
                  </a:ext>
                </a:extLst>
              </a:tr>
            </a:tbl>
          </a:graphicData>
        </a:graphic>
      </p:graphicFrame>
    </p:spTree>
    <p:extLst>
      <p:ext uri="{BB962C8B-B14F-4D97-AF65-F5344CB8AC3E}">
        <p14:creationId xmlns:p14="http://schemas.microsoft.com/office/powerpoint/2010/main" val="1533100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6DE05-5645-149B-38F9-BF0A48E4B9F2}"/>
              </a:ext>
            </a:extLst>
          </p:cNvPr>
          <p:cNvSpPr>
            <a:spLocks noGrp="1"/>
          </p:cNvSpPr>
          <p:nvPr>
            <p:ph type="title"/>
          </p:nvPr>
        </p:nvSpPr>
        <p:spPr/>
        <p:txBody>
          <a:bodyPr/>
          <a:lstStyle/>
          <a:p>
            <a:r>
              <a:rPr lang="en-US"/>
              <a:t>Creating and formatting a payroll file</a:t>
            </a:r>
          </a:p>
        </p:txBody>
      </p:sp>
      <p:sp>
        <p:nvSpPr>
          <p:cNvPr id="3" name="Content Placeholder 2">
            <a:extLst>
              <a:ext uri="{FF2B5EF4-FFF2-40B4-BE49-F238E27FC236}">
                <a16:creationId xmlns:a16="http://schemas.microsoft.com/office/drawing/2014/main" id="{0290D37B-AA12-8F88-85D7-5E436445D23B}"/>
              </a:ext>
            </a:extLst>
          </p:cNvPr>
          <p:cNvSpPr>
            <a:spLocks noGrp="1"/>
          </p:cNvSpPr>
          <p:nvPr>
            <p:ph idx="1"/>
          </p:nvPr>
        </p:nvSpPr>
        <p:spPr>
          <a:xfrm>
            <a:off x="612000" y="1620000"/>
            <a:ext cx="5707519" cy="4560881"/>
          </a:xfrm>
        </p:spPr>
        <p:txBody>
          <a:bodyPr/>
          <a:lstStyle/>
          <a:p>
            <a:r>
              <a:rPr lang="en-US" sz="1600"/>
              <a:t>Open Excel and click on ‘Blank workbook’.</a:t>
            </a:r>
          </a:p>
          <a:p>
            <a:r>
              <a:rPr lang="en-US" sz="1600"/>
              <a:t>Click ‘File’ then ‘Save As’.</a:t>
            </a:r>
          </a:p>
          <a:p>
            <a:r>
              <a:rPr lang="en-US" sz="1600"/>
              <a:t>Name the file using the naming format ‘</a:t>
            </a:r>
            <a:r>
              <a:rPr lang="en-US" sz="1600" spc="-10">
                <a:solidFill>
                  <a:srgbClr val="5B646C"/>
                </a:solidFill>
                <a:latin typeface="Calibri Light"/>
                <a:cs typeface="Calibri Light"/>
              </a:rPr>
              <a:t>XXXX_ZZZZZZ_DDMMYYYY_MMYY_Name’</a:t>
            </a:r>
          </a:p>
          <a:p>
            <a:r>
              <a:rPr lang="en-US" sz="1600"/>
              <a:t>Change the file type to ‘CSV (Comma delimited)’ then click on ‘Save’.</a:t>
            </a:r>
          </a:p>
          <a:p>
            <a:r>
              <a:rPr lang="en-GB" sz="1600" b="0">
                <a:solidFill>
                  <a:srgbClr val="5B646C"/>
                </a:solidFill>
                <a:latin typeface="Calibri Light"/>
                <a:cs typeface="Calibri Light"/>
              </a:rPr>
              <a:t>Add </a:t>
            </a:r>
            <a:r>
              <a:rPr lang="en-GB" sz="1600" b="0" spc="-25">
                <a:solidFill>
                  <a:srgbClr val="5B646C"/>
                </a:solidFill>
                <a:latin typeface="Calibri Light"/>
                <a:cs typeface="Calibri Light"/>
              </a:rPr>
              <a:t>the </a:t>
            </a:r>
            <a:r>
              <a:rPr lang="en-GB" sz="1600" b="0" spc="-10">
                <a:solidFill>
                  <a:srgbClr val="5B646C"/>
                </a:solidFill>
                <a:latin typeface="Calibri Light"/>
                <a:cs typeface="Calibri Light"/>
              </a:rPr>
              <a:t>contribution</a:t>
            </a:r>
            <a:r>
              <a:rPr lang="en-GB" sz="1600" b="0" spc="35">
                <a:solidFill>
                  <a:srgbClr val="5B646C"/>
                </a:solidFill>
                <a:latin typeface="Calibri Light"/>
                <a:cs typeface="Calibri Light"/>
              </a:rPr>
              <a:t> </a:t>
            </a:r>
            <a:r>
              <a:rPr lang="en-GB" sz="1600" b="0" spc="-10">
                <a:solidFill>
                  <a:srgbClr val="5B646C"/>
                </a:solidFill>
                <a:latin typeface="Calibri Light"/>
                <a:cs typeface="Calibri Light"/>
              </a:rPr>
              <a:t>information</a:t>
            </a:r>
            <a:r>
              <a:rPr lang="en-GB" sz="1600" b="0" spc="30">
                <a:solidFill>
                  <a:srgbClr val="5B646C"/>
                </a:solidFill>
                <a:latin typeface="Calibri Light"/>
                <a:cs typeface="Calibri Light"/>
              </a:rPr>
              <a:t> </a:t>
            </a:r>
            <a:r>
              <a:rPr lang="en-GB" sz="1600" spc="-35">
                <a:solidFill>
                  <a:srgbClr val="5B646C"/>
                </a:solidFill>
                <a:latin typeface="Calibri Light"/>
                <a:cs typeface="Calibri Light"/>
              </a:rPr>
              <a:t>as </a:t>
            </a:r>
            <a:r>
              <a:rPr lang="en-GB" sz="1600" b="0" spc="-10">
                <a:solidFill>
                  <a:srgbClr val="5B646C"/>
                </a:solidFill>
                <a:latin typeface="Calibri Light"/>
                <a:cs typeface="Calibri Light"/>
              </a:rPr>
              <a:t>below. Member data must start from Row 1 i.e. </a:t>
            </a:r>
            <a:r>
              <a:rPr lang="en-GB" sz="1600" b="1" spc="-10">
                <a:solidFill>
                  <a:srgbClr val="5B646C"/>
                </a:solidFill>
                <a:latin typeface="Calibri Light"/>
                <a:cs typeface="Calibri Light"/>
              </a:rPr>
              <a:t>without</a:t>
            </a:r>
            <a:r>
              <a:rPr lang="en-GB" sz="1600" b="0" spc="-10">
                <a:solidFill>
                  <a:srgbClr val="5B646C"/>
                </a:solidFill>
                <a:latin typeface="Calibri Light"/>
                <a:cs typeface="Calibri Light"/>
              </a:rPr>
              <a:t> column headers.</a:t>
            </a:r>
          </a:p>
          <a:p>
            <a:pPr marL="514350" indent="-514350">
              <a:buFont typeface="+mj-lt"/>
              <a:buAutoNum type="arabicPeriod" startAt="5"/>
            </a:pPr>
            <a:endParaRPr lang="en-GB" sz="1600" b="0" spc="-10">
              <a:solidFill>
                <a:srgbClr val="5B646C"/>
              </a:solidFill>
              <a:latin typeface="Calibri Light"/>
              <a:cs typeface="Calibri Light"/>
            </a:endParaRPr>
          </a:p>
          <a:p>
            <a:pPr marL="514350" indent="-514350">
              <a:buFont typeface="+mj-lt"/>
              <a:buAutoNum type="arabicPeriod" startAt="5"/>
            </a:pPr>
            <a:endParaRPr lang="en-US" sz="1600"/>
          </a:p>
          <a:p>
            <a:pPr marL="514350" indent="-514350">
              <a:buFont typeface="+mj-lt"/>
              <a:buAutoNum type="arabicPeriod" startAt="5"/>
            </a:pPr>
            <a:endParaRPr lang="en-US" sz="1600" b="0" spc="-10">
              <a:solidFill>
                <a:srgbClr val="5B646C"/>
              </a:solidFill>
              <a:latin typeface="Calibri Light"/>
              <a:cs typeface="Calibri Light"/>
            </a:endParaRPr>
          </a:p>
          <a:p>
            <a:pPr marL="514350" indent="-514350">
              <a:buFont typeface="+mj-lt"/>
              <a:buAutoNum type="arabicPeriod" startAt="5"/>
            </a:pPr>
            <a:endParaRPr lang="en-GB" sz="1600" b="0" spc="-10">
              <a:solidFill>
                <a:srgbClr val="5B646C"/>
              </a:solidFill>
              <a:latin typeface="Calibri Light"/>
              <a:cs typeface="Calibri Light"/>
            </a:endParaRPr>
          </a:p>
          <a:p>
            <a:pPr marL="514350" indent="-514350">
              <a:buFont typeface="+mj-lt"/>
              <a:buAutoNum type="arabicPeriod" startAt="5"/>
            </a:pPr>
            <a:endParaRPr lang="en-GB" sz="1600" b="0" spc="-10">
              <a:solidFill>
                <a:srgbClr val="5B646C"/>
              </a:solidFill>
              <a:latin typeface="Calibri Light"/>
              <a:cs typeface="Calibri Light"/>
            </a:endParaRPr>
          </a:p>
          <a:p>
            <a:pPr marL="514350" indent="-514350">
              <a:buFont typeface="+mj-lt"/>
              <a:buAutoNum type="arabicPeriod" startAt="5"/>
            </a:pPr>
            <a:endParaRPr lang="en-US" sz="1600"/>
          </a:p>
          <a:p>
            <a:pPr marL="514350" indent="-514350">
              <a:buFont typeface="+mj-lt"/>
              <a:buAutoNum type="arabicPeriod" startAt="5"/>
            </a:pPr>
            <a:endParaRPr lang="en-US" sz="1600"/>
          </a:p>
          <a:p>
            <a:pPr marL="514350" indent="-514350">
              <a:buFont typeface="+mj-lt"/>
              <a:buAutoNum type="arabicPeriod" startAt="5"/>
            </a:pPr>
            <a:endParaRPr lang="en-US" sz="1600"/>
          </a:p>
        </p:txBody>
      </p:sp>
      <p:sp>
        <p:nvSpPr>
          <p:cNvPr id="5" name="Slide Number Placeholder 4">
            <a:extLst>
              <a:ext uri="{FF2B5EF4-FFF2-40B4-BE49-F238E27FC236}">
                <a16:creationId xmlns:a16="http://schemas.microsoft.com/office/drawing/2014/main" id="{7591C370-F809-A507-A66F-91591C016658}"/>
              </a:ext>
            </a:extLst>
          </p:cNvPr>
          <p:cNvSpPr>
            <a:spLocks noGrp="1"/>
          </p:cNvSpPr>
          <p:nvPr>
            <p:ph type="sldNum" sz="quarter" idx="12"/>
          </p:nvPr>
        </p:nvSpPr>
        <p:spPr/>
        <p:txBody>
          <a:bodyPr/>
          <a:lstStyle/>
          <a:p>
            <a:fld id="{D0BB6535-0336-8449-81AC-9BE953FC5274}" type="slidenum">
              <a:rPr lang="en-US" smtClean="0"/>
              <a:t>5</a:t>
            </a:fld>
            <a:endParaRPr lang="en-US"/>
          </a:p>
        </p:txBody>
      </p:sp>
      <p:sp>
        <p:nvSpPr>
          <p:cNvPr id="12" name="Content Placeholder 11">
            <a:extLst>
              <a:ext uri="{FF2B5EF4-FFF2-40B4-BE49-F238E27FC236}">
                <a16:creationId xmlns:a16="http://schemas.microsoft.com/office/drawing/2014/main" id="{E593A50E-873A-7A84-BE60-09247C8BC9A7}"/>
              </a:ext>
            </a:extLst>
          </p:cNvPr>
          <p:cNvSpPr>
            <a:spLocks noGrp="1"/>
          </p:cNvSpPr>
          <p:nvPr>
            <p:ph idx="14"/>
          </p:nvPr>
        </p:nvSpPr>
        <p:spPr>
          <a:xfrm>
            <a:off x="6553422" y="1620000"/>
            <a:ext cx="5472925" cy="4560881"/>
          </a:xfrm>
        </p:spPr>
        <p:txBody>
          <a:bodyPr/>
          <a:lstStyle/>
          <a:p>
            <a:r>
              <a:rPr lang="en-US" sz="1600" b="0">
                <a:solidFill>
                  <a:srgbClr val="5B646C"/>
                </a:solidFill>
                <a:latin typeface="Calibri Light"/>
                <a:cs typeface="Calibri Light"/>
              </a:rPr>
              <a:t>Once all contribution information has been added,</a:t>
            </a:r>
            <a:r>
              <a:rPr lang="en-US" sz="1600" b="0" spc="-35">
                <a:solidFill>
                  <a:srgbClr val="5B646C"/>
                </a:solidFill>
                <a:latin typeface="Calibri Light"/>
                <a:cs typeface="Calibri Light"/>
              </a:rPr>
              <a:t> </a:t>
            </a:r>
            <a:r>
              <a:rPr lang="en-US" sz="1600" b="0">
                <a:solidFill>
                  <a:srgbClr val="5B646C"/>
                </a:solidFill>
                <a:latin typeface="Calibri Light"/>
                <a:cs typeface="Calibri Light"/>
              </a:rPr>
              <a:t>click on</a:t>
            </a:r>
            <a:r>
              <a:rPr lang="en-US" sz="1600" b="0" spc="-35">
                <a:solidFill>
                  <a:srgbClr val="5B646C"/>
                </a:solidFill>
                <a:latin typeface="Calibri Light"/>
                <a:cs typeface="Calibri Light"/>
              </a:rPr>
              <a:t> </a:t>
            </a:r>
            <a:r>
              <a:rPr lang="en-US" sz="1600" b="0" spc="-10">
                <a:solidFill>
                  <a:srgbClr val="5B646C"/>
                </a:solidFill>
                <a:latin typeface="Calibri Light"/>
                <a:cs typeface="Calibri Light"/>
              </a:rPr>
              <a:t>‘Save’.</a:t>
            </a:r>
          </a:p>
          <a:p>
            <a:r>
              <a:rPr lang="en-GB" sz="1600" b="0">
                <a:solidFill>
                  <a:srgbClr val="5B646C"/>
                </a:solidFill>
                <a:latin typeface="Calibri Light"/>
                <a:cs typeface="Calibri Light"/>
              </a:rPr>
              <a:t>The</a:t>
            </a:r>
            <a:r>
              <a:rPr lang="en-GB" sz="1600" b="0" spc="-25">
                <a:solidFill>
                  <a:srgbClr val="5B646C"/>
                </a:solidFill>
                <a:latin typeface="Calibri Light"/>
                <a:cs typeface="Calibri Light"/>
              </a:rPr>
              <a:t> </a:t>
            </a:r>
            <a:r>
              <a:rPr lang="en-GB" sz="1600" b="0">
                <a:solidFill>
                  <a:srgbClr val="5B646C"/>
                </a:solidFill>
                <a:latin typeface="Calibri Light"/>
                <a:cs typeface="Calibri Light"/>
              </a:rPr>
              <a:t>final</a:t>
            </a:r>
            <a:r>
              <a:rPr lang="en-GB" sz="1600" b="0" spc="-15">
                <a:solidFill>
                  <a:srgbClr val="5B646C"/>
                </a:solidFill>
                <a:latin typeface="Calibri Light"/>
                <a:cs typeface="Calibri Light"/>
              </a:rPr>
              <a:t> </a:t>
            </a:r>
            <a:r>
              <a:rPr lang="en-GB" sz="1600" b="0">
                <a:solidFill>
                  <a:srgbClr val="5B646C"/>
                </a:solidFill>
                <a:latin typeface="Calibri Light"/>
                <a:cs typeface="Calibri Light"/>
              </a:rPr>
              <a:t>row</a:t>
            </a:r>
            <a:r>
              <a:rPr lang="en-GB" sz="1600" b="0" spc="-30">
                <a:solidFill>
                  <a:srgbClr val="5B646C"/>
                </a:solidFill>
                <a:latin typeface="Calibri Light"/>
                <a:cs typeface="Calibri Light"/>
              </a:rPr>
              <a:t> </a:t>
            </a:r>
            <a:r>
              <a:rPr lang="en-GB" sz="1600" b="0">
                <a:solidFill>
                  <a:srgbClr val="5B646C"/>
                </a:solidFill>
                <a:latin typeface="Calibri Light"/>
                <a:cs typeface="Calibri Light"/>
              </a:rPr>
              <a:t>of</a:t>
            </a:r>
            <a:r>
              <a:rPr lang="en-GB" sz="1600" b="0" spc="-5">
                <a:solidFill>
                  <a:srgbClr val="5B646C"/>
                </a:solidFill>
                <a:latin typeface="Calibri Light"/>
                <a:cs typeface="Calibri Light"/>
              </a:rPr>
              <a:t> </a:t>
            </a:r>
            <a:r>
              <a:rPr lang="en-GB" sz="1600" b="0">
                <a:solidFill>
                  <a:srgbClr val="5B646C"/>
                </a:solidFill>
                <a:latin typeface="Calibri Light"/>
                <a:cs typeface="Calibri Light"/>
              </a:rPr>
              <a:t>the</a:t>
            </a:r>
            <a:r>
              <a:rPr lang="en-GB" sz="1600" b="0" spc="-20">
                <a:solidFill>
                  <a:srgbClr val="5B646C"/>
                </a:solidFill>
                <a:latin typeface="Calibri Light"/>
                <a:cs typeface="Calibri Light"/>
              </a:rPr>
              <a:t> </a:t>
            </a:r>
            <a:r>
              <a:rPr lang="en-GB" sz="1600" b="0">
                <a:solidFill>
                  <a:srgbClr val="5B646C"/>
                </a:solidFill>
                <a:latin typeface="Calibri Light"/>
                <a:cs typeface="Calibri Light"/>
              </a:rPr>
              <a:t>file</a:t>
            </a:r>
            <a:r>
              <a:rPr lang="en-GB" sz="1600" b="0" spc="-25">
                <a:solidFill>
                  <a:srgbClr val="5B646C"/>
                </a:solidFill>
                <a:latin typeface="Calibri Light"/>
                <a:cs typeface="Calibri Light"/>
              </a:rPr>
              <a:t> </a:t>
            </a:r>
            <a:r>
              <a:rPr lang="en-GB" sz="1600" b="0">
                <a:solidFill>
                  <a:srgbClr val="5B646C"/>
                </a:solidFill>
                <a:latin typeface="Calibri Light"/>
                <a:cs typeface="Calibri Light"/>
              </a:rPr>
              <a:t>is</a:t>
            </a:r>
            <a:r>
              <a:rPr lang="en-GB" sz="1600" b="0" spc="-20">
                <a:solidFill>
                  <a:srgbClr val="5B646C"/>
                </a:solidFill>
                <a:latin typeface="Calibri Light"/>
                <a:cs typeface="Calibri Light"/>
              </a:rPr>
              <a:t> </a:t>
            </a:r>
            <a:r>
              <a:rPr lang="en-GB" sz="1600" b="0">
                <a:solidFill>
                  <a:srgbClr val="5B646C"/>
                </a:solidFill>
                <a:latin typeface="Calibri Light"/>
                <a:cs typeface="Calibri Light"/>
              </a:rPr>
              <a:t>the</a:t>
            </a:r>
            <a:r>
              <a:rPr lang="en-GB" sz="1600" b="0" spc="-20">
                <a:solidFill>
                  <a:srgbClr val="5B646C"/>
                </a:solidFill>
                <a:latin typeface="Calibri Light"/>
                <a:cs typeface="Calibri Light"/>
              </a:rPr>
              <a:t> </a:t>
            </a:r>
            <a:r>
              <a:rPr lang="en-GB" sz="1600" b="0">
                <a:solidFill>
                  <a:srgbClr val="5B646C"/>
                </a:solidFill>
                <a:latin typeface="Calibri Light"/>
                <a:cs typeface="Calibri Light"/>
              </a:rPr>
              <a:t>trailer</a:t>
            </a:r>
            <a:r>
              <a:rPr lang="en-GB" sz="1600" b="0" spc="-15">
                <a:solidFill>
                  <a:srgbClr val="5B646C"/>
                </a:solidFill>
                <a:latin typeface="Calibri Light"/>
                <a:cs typeface="Calibri Light"/>
              </a:rPr>
              <a:t> </a:t>
            </a:r>
            <a:r>
              <a:rPr lang="en-GB" sz="1600" b="0" spc="-10">
                <a:solidFill>
                  <a:srgbClr val="5B646C"/>
                </a:solidFill>
                <a:latin typeface="Calibri Light"/>
                <a:cs typeface="Calibri Light"/>
              </a:rPr>
              <a:t>record. This tells the system that there is no further member data to be processed. It should be formatted/completed as below</a:t>
            </a:r>
            <a:r>
              <a:rPr lang="en-GB" sz="1600" b="0" spc="-25">
                <a:solidFill>
                  <a:srgbClr val="5B646C"/>
                </a:solidFill>
                <a:latin typeface="Calibri Light"/>
                <a:cs typeface="Calibri Light"/>
              </a:rPr>
              <a:t>:</a:t>
            </a:r>
          </a:p>
          <a:p>
            <a:pPr marL="514350" indent="-514350">
              <a:buFont typeface="+mj-lt"/>
              <a:buAutoNum type="arabicPeriod" startAt="6"/>
            </a:pPr>
            <a:endParaRPr lang="en-GB" sz="1600" b="0" spc="-25">
              <a:solidFill>
                <a:srgbClr val="5B646C"/>
              </a:solidFill>
              <a:latin typeface="Calibri Light"/>
              <a:cs typeface="Calibri Light"/>
            </a:endParaRPr>
          </a:p>
          <a:p>
            <a:pPr marL="514350" indent="-514350">
              <a:buFont typeface="+mj-lt"/>
              <a:buAutoNum type="arabicPeriod" startAt="6"/>
            </a:pPr>
            <a:endParaRPr lang="en-GB" sz="1600" b="0" spc="-25">
              <a:solidFill>
                <a:srgbClr val="5B646C"/>
              </a:solidFill>
              <a:latin typeface="Calibri Light"/>
              <a:cs typeface="Calibri Light"/>
            </a:endParaRPr>
          </a:p>
          <a:p>
            <a:pPr marL="514350" indent="-514350">
              <a:buFont typeface="+mj-lt"/>
              <a:buAutoNum type="arabicPeriod" startAt="6"/>
            </a:pPr>
            <a:endParaRPr lang="en-GB" sz="1600" b="0">
              <a:solidFill>
                <a:srgbClr val="5B646C"/>
              </a:solidFill>
              <a:latin typeface="Calibri Light"/>
              <a:cs typeface="Calibri Light"/>
            </a:endParaRPr>
          </a:p>
          <a:p>
            <a:pPr marL="514350" indent="-514350">
              <a:buFont typeface="+mj-lt"/>
              <a:buAutoNum type="arabicPeriod" startAt="6"/>
            </a:pPr>
            <a:endParaRPr lang="en-GB" sz="1600" b="0">
              <a:solidFill>
                <a:srgbClr val="5B646C"/>
              </a:solidFill>
              <a:latin typeface="Calibri Light"/>
              <a:cs typeface="Calibri Light"/>
            </a:endParaRPr>
          </a:p>
          <a:p>
            <a:pPr marL="514350" indent="-514350">
              <a:buFont typeface="+mj-lt"/>
              <a:buAutoNum type="arabicPeriod" startAt="6"/>
            </a:pPr>
            <a:endParaRPr lang="en-GB" sz="1600">
              <a:solidFill>
                <a:srgbClr val="5B646C"/>
              </a:solidFill>
              <a:latin typeface="Calibri Light"/>
              <a:cs typeface="Calibri Light"/>
            </a:endParaRPr>
          </a:p>
          <a:p>
            <a:r>
              <a:rPr lang="en-GB" sz="1600" b="0">
                <a:solidFill>
                  <a:srgbClr val="5B646C"/>
                </a:solidFill>
                <a:latin typeface="Calibri Light"/>
                <a:cs typeface="Calibri Light"/>
              </a:rPr>
              <a:t>The</a:t>
            </a:r>
            <a:r>
              <a:rPr lang="en-GB" sz="1600" b="0" spc="-30">
                <a:solidFill>
                  <a:srgbClr val="5B646C"/>
                </a:solidFill>
                <a:latin typeface="Calibri Light"/>
                <a:cs typeface="Calibri Light"/>
              </a:rPr>
              <a:t> </a:t>
            </a:r>
            <a:r>
              <a:rPr lang="en-GB" sz="1600" b="0">
                <a:solidFill>
                  <a:srgbClr val="5B646C"/>
                </a:solidFill>
                <a:latin typeface="Calibri Light"/>
                <a:cs typeface="Calibri Light"/>
              </a:rPr>
              <a:t>completed payroll</a:t>
            </a:r>
            <a:r>
              <a:rPr lang="en-GB" sz="1600" b="0" spc="-20">
                <a:solidFill>
                  <a:srgbClr val="5B646C"/>
                </a:solidFill>
                <a:latin typeface="Calibri Light"/>
                <a:cs typeface="Calibri Light"/>
              </a:rPr>
              <a:t> </a:t>
            </a:r>
            <a:r>
              <a:rPr lang="en-GB" sz="1600" b="0">
                <a:solidFill>
                  <a:srgbClr val="5B646C"/>
                </a:solidFill>
                <a:latin typeface="Calibri Light"/>
                <a:cs typeface="Calibri Light"/>
              </a:rPr>
              <a:t>file</a:t>
            </a:r>
            <a:r>
              <a:rPr lang="en-GB" sz="1600" b="0" spc="-35">
                <a:solidFill>
                  <a:srgbClr val="5B646C"/>
                </a:solidFill>
                <a:latin typeface="Calibri Light"/>
                <a:cs typeface="Calibri Light"/>
              </a:rPr>
              <a:t> </a:t>
            </a:r>
            <a:r>
              <a:rPr lang="en-GB" sz="1600" b="0">
                <a:solidFill>
                  <a:srgbClr val="5B646C"/>
                </a:solidFill>
                <a:latin typeface="Calibri Light"/>
                <a:cs typeface="Calibri Light"/>
              </a:rPr>
              <a:t>should</a:t>
            </a:r>
            <a:r>
              <a:rPr lang="en-GB" sz="1600" b="0" spc="-20">
                <a:solidFill>
                  <a:srgbClr val="5B646C"/>
                </a:solidFill>
                <a:latin typeface="Calibri Light"/>
                <a:cs typeface="Calibri Light"/>
              </a:rPr>
              <a:t> </a:t>
            </a:r>
            <a:r>
              <a:rPr lang="en-GB" sz="1600" b="0">
                <a:solidFill>
                  <a:srgbClr val="5B646C"/>
                </a:solidFill>
                <a:latin typeface="Calibri Light"/>
                <a:cs typeface="Calibri Light"/>
              </a:rPr>
              <a:t>look</a:t>
            </a:r>
            <a:r>
              <a:rPr lang="en-GB" sz="1600" b="0" spc="-20">
                <a:solidFill>
                  <a:srgbClr val="5B646C"/>
                </a:solidFill>
                <a:latin typeface="Calibri Light"/>
                <a:cs typeface="Calibri Light"/>
              </a:rPr>
              <a:t> </a:t>
            </a:r>
            <a:r>
              <a:rPr lang="en-GB" sz="1600" b="0">
                <a:solidFill>
                  <a:srgbClr val="5B646C"/>
                </a:solidFill>
                <a:latin typeface="Calibri Light"/>
                <a:cs typeface="Calibri Light"/>
              </a:rPr>
              <a:t>like</a:t>
            </a:r>
            <a:r>
              <a:rPr lang="en-GB" sz="1600" b="0" spc="-35">
                <a:solidFill>
                  <a:srgbClr val="5B646C"/>
                </a:solidFill>
                <a:latin typeface="Calibri Light"/>
                <a:cs typeface="Calibri Light"/>
              </a:rPr>
              <a:t> </a:t>
            </a:r>
            <a:r>
              <a:rPr lang="en-GB" sz="1600" b="0" spc="-10">
                <a:solidFill>
                  <a:srgbClr val="5B646C"/>
                </a:solidFill>
                <a:latin typeface="Calibri Light"/>
                <a:cs typeface="Calibri Light"/>
              </a:rPr>
              <a:t>this: </a:t>
            </a:r>
          </a:p>
          <a:p>
            <a:pPr marL="514350" indent="-514350">
              <a:buFont typeface="+mj-lt"/>
              <a:buAutoNum type="arabicPeriod" startAt="6"/>
            </a:pPr>
            <a:endParaRPr lang="en-GB" sz="1600" spc="-10">
              <a:solidFill>
                <a:srgbClr val="5B646C"/>
              </a:solidFill>
              <a:latin typeface="Calibri Light"/>
              <a:cs typeface="Calibri Light"/>
            </a:endParaRPr>
          </a:p>
          <a:p>
            <a:pPr marL="514350" indent="-514350">
              <a:buFont typeface="+mj-lt"/>
              <a:buAutoNum type="arabicPeriod" startAt="6"/>
            </a:pPr>
            <a:endParaRPr lang="en-GB" sz="1600" b="0" spc="-10">
              <a:solidFill>
                <a:srgbClr val="5B646C"/>
              </a:solidFill>
              <a:latin typeface="Calibri Light"/>
              <a:cs typeface="Calibri Light"/>
            </a:endParaRPr>
          </a:p>
          <a:p>
            <a:pPr marL="0" indent="0">
              <a:buNone/>
            </a:pPr>
            <a:endParaRPr lang="en-GB" sz="1600" spc="-10">
              <a:solidFill>
                <a:srgbClr val="5B646C"/>
              </a:solidFill>
              <a:latin typeface="Calibri Light"/>
              <a:cs typeface="Calibri Light"/>
            </a:endParaRPr>
          </a:p>
          <a:p>
            <a:pPr marL="536575" indent="0">
              <a:buNone/>
            </a:pPr>
            <a:endParaRPr lang="en-GB" sz="400" b="0" spc="-10">
              <a:solidFill>
                <a:srgbClr val="5B646C"/>
              </a:solidFill>
              <a:latin typeface="Calibri Light"/>
              <a:cs typeface="Calibri Light"/>
            </a:endParaRPr>
          </a:p>
          <a:p>
            <a:pPr marL="179388" indent="0">
              <a:lnSpc>
                <a:spcPct val="100000"/>
              </a:lnSpc>
              <a:buNone/>
            </a:pPr>
            <a:endParaRPr lang="en-GB" sz="300" b="0" spc="-10">
              <a:solidFill>
                <a:srgbClr val="5B646C"/>
              </a:solidFill>
              <a:latin typeface="Calibri Light"/>
              <a:cs typeface="Calibri Light"/>
            </a:endParaRPr>
          </a:p>
          <a:p>
            <a:pPr marL="179388" indent="0">
              <a:lnSpc>
                <a:spcPct val="100000"/>
              </a:lnSpc>
              <a:buNone/>
            </a:pPr>
            <a:r>
              <a:rPr lang="en-GB" sz="1400" b="1" spc="-10">
                <a:solidFill>
                  <a:srgbClr val="5B646C"/>
                </a:solidFill>
                <a:latin typeface="Calibri Light"/>
                <a:cs typeface="Calibri Light"/>
              </a:rPr>
              <a:t>Please note: </a:t>
            </a:r>
            <a:r>
              <a:rPr lang="en-GB" sz="1400" b="0" spc="-10">
                <a:solidFill>
                  <a:srgbClr val="5B646C"/>
                </a:solidFill>
                <a:latin typeface="Calibri Light"/>
                <a:cs typeface="Calibri Light"/>
              </a:rPr>
              <a:t>If a member is making two contributions with different contribution types, they need to be recorded as two separate entries (as shown in Rows 4 and 5 above).</a:t>
            </a:r>
            <a:endParaRPr lang="en-GB" sz="1400" spc="-10">
              <a:latin typeface="Calibri Light"/>
              <a:cs typeface="Calibri Light"/>
            </a:endParaRPr>
          </a:p>
        </p:txBody>
      </p:sp>
      <p:graphicFrame>
        <p:nvGraphicFramePr>
          <p:cNvPr id="20" name="object 6">
            <a:extLst>
              <a:ext uri="{FF2B5EF4-FFF2-40B4-BE49-F238E27FC236}">
                <a16:creationId xmlns:a16="http://schemas.microsoft.com/office/drawing/2014/main" id="{03F66C8E-D791-0E9E-7DD6-2D1211161C7A}"/>
              </a:ext>
            </a:extLst>
          </p:cNvPr>
          <p:cNvGraphicFramePr>
            <a:graphicFrameLocks noGrp="1"/>
          </p:cNvGraphicFramePr>
          <p:nvPr>
            <p:extLst>
              <p:ext uri="{D42A27DB-BD31-4B8C-83A1-F6EECF244321}">
                <p14:modId xmlns:p14="http://schemas.microsoft.com/office/powerpoint/2010/main" val="3758823567"/>
              </p:ext>
            </p:extLst>
          </p:nvPr>
        </p:nvGraphicFramePr>
        <p:xfrm>
          <a:off x="6777421" y="2836083"/>
          <a:ext cx="4720484" cy="1340737"/>
        </p:xfrm>
        <a:graphic>
          <a:graphicData uri="http://schemas.openxmlformats.org/drawingml/2006/table">
            <a:tbl>
              <a:tblPr firstRow="1" bandRow="1">
                <a:tableStyleId>{2D5ABB26-0587-4C30-8999-92F81FD0307C}</a:tableStyleId>
              </a:tblPr>
              <a:tblGrid>
                <a:gridCol w="1007233">
                  <a:extLst>
                    <a:ext uri="{9D8B030D-6E8A-4147-A177-3AD203B41FA5}">
                      <a16:colId xmlns:a16="http://schemas.microsoft.com/office/drawing/2014/main" val="724016302"/>
                    </a:ext>
                  </a:extLst>
                </a:gridCol>
                <a:gridCol w="1188712">
                  <a:extLst>
                    <a:ext uri="{9D8B030D-6E8A-4147-A177-3AD203B41FA5}">
                      <a16:colId xmlns:a16="http://schemas.microsoft.com/office/drawing/2014/main" val="451973053"/>
                    </a:ext>
                  </a:extLst>
                </a:gridCol>
                <a:gridCol w="1282147">
                  <a:extLst>
                    <a:ext uri="{9D8B030D-6E8A-4147-A177-3AD203B41FA5}">
                      <a16:colId xmlns:a16="http://schemas.microsoft.com/office/drawing/2014/main" val="20001"/>
                    </a:ext>
                  </a:extLst>
                </a:gridCol>
                <a:gridCol w="1242392">
                  <a:extLst>
                    <a:ext uri="{9D8B030D-6E8A-4147-A177-3AD203B41FA5}">
                      <a16:colId xmlns:a16="http://schemas.microsoft.com/office/drawing/2014/main" val="20002"/>
                    </a:ext>
                  </a:extLst>
                </a:gridCol>
              </a:tblGrid>
              <a:tr h="286987">
                <a:tc>
                  <a:txBody>
                    <a:bodyPr/>
                    <a:lstStyle/>
                    <a:p>
                      <a:pPr marR="12700" algn="ctr">
                        <a:lnSpc>
                          <a:spcPct val="100000"/>
                        </a:lnSpc>
                        <a:spcBef>
                          <a:spcPts val="90"/>
                        </a:spcBef>
                      </a:pPr>
                      <a:r>
                        <a:rPr lang="en-US" sz="1200" b="1">
                          <a:solidFill>
                            <a:schemeClr val="bg1"/>
                          </a:solidFill>
                          <a:latin typeface="+mj-lt"/>
                          <a:cs typeface="Calibri"/>
                        </a:rPr>
                        <a:t>Trailer record</a:t>
                      </a:r>
                      <a:endParaRPr sz="1200" b="1">
                        <a:solidFill>
                          <a:schemeClr val="bg1"/>
                        </a:solidFill>
                        <a:latin typeface="+mj-lt"/>
                        <a:cs typeface="Calibri"/>
                      </a:endParaRPr>
                    </a:p>
                  </a:txBody>
                  <a:tcPr marL="0" marR="0" marT="11430" marB="0">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accent2"/>
                    </a:solidFill>
                  </a:tcPr>
                </a:tc>
                <a:tc>
                  <a:txBody>
                    <a:bodyPr/>
                    <a:lstStyle/>
                    <a:p>
                      <a:pPr marL="32384" algn="ctr">
                        <a:lnSpc>
                          <a:spcPct val="100000"/>
                        </a:lnSpc>
                        <a:spcBef>
                          <a:spcPts val="90"/>
                        </a:spcBef>
                      </a:pPr>
                      <a:r>
                        <a:rPr lang="en-US" sz="1200" b="1">
                          <a:solidFill>
                            <a:schemeClr val="bg1"/>
                          </a:solidFill>
                          <a:latin typeface="+mj-lt"/>
                          <a:cs typeface="Calibri"/>
                        </a:rPr>
                        <a:t>Column A</a:t>
                      </a:r>
                      <a:endParaRPr sz="1200" b="1">
                        <a:solidFill>
                          <a:schemeClr val="bg1"/>
                        </a:solidFill>
                        <a:latin typeface="+mj-lt"/>
                        <a:cs typeface="Calibri"/>
                      </a:endParaRPr>
                    </a:p>
                  </a:txBody>
                  <a:tcPr marL="0" marR="0" marT="11430" marB="0">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accent2"/>
                    </a:solidFill>
                  </a:tcPr>
                </a:tc>
                <a:tc>
                  <a:txBody>
                    <a:bodyPr/>
                    <a:lstStyle/>
                    <a:p>
                      <a:pPr marL="32384" algn="ctr">
                        <a:lnSpc>
                          <a:spcPct val="100000"/>
                        </a:lnSpc>
                        <a:spcBef>
                          <a:spcPts val="90"/>
                        </a:spcBef>
                      </a:pPr>
                      <a:r>
                        <a:rPr lang="en-US" sz="1200" b="1">
                          <a:solidFill>
                            <a:schemeClr val="bg1"/>
                          </a:solidFill>
                          <a:latin typeface="+mj-lt"/>
                          <a:cs typeface="Calibri"/>
                        </a:rPr>
                        <a:t>Column B</a:t>
                      </a:r>
                      <a:endParaRPr sz="1200" b="1">
                        <a:solidFill>
                          <a:schemeClr val="bg1"/>
                        </a:solidFill>
                        <a:latin typeface="+mj-lt"/>
                        <a:cs typeface="Calibri"/>
                      </a:endParaRPr>
                    </a:p>
                  </a:txBody>
                  <a:tcPr marL="0" marR="0" marT="11430" marB="0">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accent2"/>
                    </a:solidFill>
                  </a:tcPr>
                </a:tc>
                <a:tc>
                  <a:txBody>
                    <a:bodyPr/>
                    <a:lstStyle/>
                    <a:p>
                      <a:pPr marL="32384" algn="ctr">
                        <a:lnSpc>
                          <a:spcPct val="100000"/>
                        </a:lnSpc>
                        <a:spcBef>
                          <a:spcPts val="90"/>
                        </a:spcBef>
                      </a:pPr>
                      <a:r>
                        <a:rPr lang="en-US" sz="1200" b="1">
                          <a:solidFill>
                            <a:schemeClr val="bg1"/>
                          </a:solidFill>
                          <a:latin typeface="+mj-lt"/>
                          <a:cs typeface="Calibri"/>
                        </a:rPr>
                        <a:t>Column C</a:t>
                      </a:r>
                      <a:endParaRPr sz="1200" b="1">
                        <a:solidFill>
                          <a:schemeClr val="bg1"/>
                        </a:solidFill>
                        <a:latin typeface="+mj-lt"/>
                        <a:cs typeface="Calibri"/>
                      </a:endParaRPr>
                    </a:p>
                  </a:txBody>
                  <a:tcPr marL="0" marR="0" marT="11430" marB="0">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accent2"/>
                    </a:solidFill>
                  </a:tcPr>
                </a:tc>
                <a:extLst>
                  <a:ext uri="{0D108BD9-81ED-4DB2-BD59-A6C34878D82A}">
                    <a16:rowId xmlns:a16="http://schemas.microsoft.com/office/drawing/2014/main" val="626773230"/>
                  </a:ext>
                </a:extLst>
              </a:tr>
              <a:tr h="480980">
                <a:tc>
                  <a:txBody>
                    <a:bodyPr/>
                    <a:lstStyle/>
                    <a:p>
                      <a:pPr marR="12700" algn="ctr">
                        <a:lnSpc>
                          <a:spcPct val="100000"/>
                        </a:lnSpc>
                        <a:spcBef>
                          <a:spcPts val="90"/>
                        </a:spcBef>
                      </a:pPr>
                      <a:r>
                        <a:rPr lang="en-US" sz="1200">
                          <a:latin typeface="+mj-lt"/>
                          <a:cs typeface="Calibri"/>
                        </a:rPr>
                        <a:t>Description</a:t>
                      </a:r>
                      <a:endParaRPr sz="1200">
                        <a:latin typeface="+mj-lt"/>
                        <a:cs typeface="Calibri"/>
                      </a:endParaRPr>
                    </a:p>
                  </a:txBody>
                  <a:tcPr marL="0" marR="0" marT="11430" marB="0">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tc>
                  <a:txBody>
                    <a:bodyPr/>
                    <a:lstStyle/>
                    <a:p>
                      <a:pPr marL="32384" marR="0" lvl="0" indent="0" algn="ctr" defTabSz="914377" rtl="0" eaLnBrk="1" fontAlgn="auto" latinLnBrk="0" hangingPunct="1">
                        <a:lnSpc>
                          <a:spcPct val="100000"/>
                        </a:lnSpc>
                        <a:spcBef>
                          <a:spcPts val="90"/>
                        </a:spcBef>
                        <a:spcAft>
                          <a:spcPts val="0"/>
                        </a:spcAft>
                        <a:buClrTx/>
                        <a:buSzTx/>
                        <a:buFontTx/>
                        <a:buNone/>
                        <a:tabLst/>
                        <a:defRPr/>
                      </a:pPr>
                      <a:r>
                        <a:rPr lang="en-GB" sz="1200" kern="1200">
                          <a:solidFill>
                            <a:schemeClr val="tx1"/>
                          </a:solidFill>
                          <a:latin typeface="+mj-lt"/>
                          <a:ea typeface="+mn-ea"/>
                          <a:cs typeface="Calibri"/>
                        </a:rPr>
                        <a:t>Value will always be 9</a:t>
                      </a:r>
                    </a:p>
                  </a:txBody>
                  <a:tcPr marL="0" marR="0" marT="11430" marB="0">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tc>
                  <a:txBody>
                    <a:bodyPr/>
                    <a:lstStyle/>
                    <a:p>
                      <a:pPr marL="32384" marR="0" lvl="0" indent="0" algn="ctr" defTabSz="914377" rtl="0" eaLnBrk="1" fontAlgn="auto" latinLnBrk="0" hangingPunct="1">
                        <a:lnSpc>
                          <a:spcPct val="100000"/>
                        </a:lnSpc>
                        <a:spcBef>
                          <a:spcPts val="90"/>
                        </a:spcBef>
                        <a:spcAft>
                          <a:spcPts val="0"/>
                        </a:spcAft>
                        <a:buClrTx/>
                        <a:buSzTx/>
                        <a:buFontTx/>
                        <a:buNone/>
                        <a:tabLst/>
                        <a:defRPr/>
                      </a:pPr>
                      <a:r>
                        <a:rPr lang="en-US" sz="1200">
                          <a:latin typeface="+mj-lt"/>
                          <a:cs typeface="Calibri"/>
                        </a:rPr>
                        <a:t>S</a:t>
                      </a:r>
                      <a:r>
                        <a:rPr sz="1200">
                          <a:latin typeface="+mj-lt"/>
                          <a:cs typeface="Calibri"/>
                        </a:rPr>
                        <a:t>um</a:t>
                      </a:r>
                      <a:r>
                        <a:rPr sz="1200" spc="-15">
                          <a:latin typeface="+mj-lt"/>
                          <a:cs typeface="Calibri"/>
                        </a:rPr>
                        <a:t> </a:t>
                      </a:r>
                      <a:r>
                        <a:rPr sz="1200">
                          <a:latin typeface="+mj-lt"/>
                          <a:cs typeface="Calibri"/>
                        </a:rPr>
                        <a:t>of</a:t>
                      </a:r>
                      <a:r>
                        <a:rPr sz="1200" spc="95">
                          <a:latin typeface="+mj-lt"/>
                          <a:cs typeface="Calibri"/>
                        </a:rPr>
                        <a:t> </a:t>
                      </a:r>
                      <a:r>
                        <a:rPr lang="en-US" sz="1200" spc="95">
                          <a:latin typeface="+mj-lt"/>
                          <a:cs typeface="Calibri"/>
                        </a:rPr>
                        <a:t>all </a:t>
                      </a:r>
                      <a:r>
                        <a:rPr sz="1200" kern="1200">
                          <a:solidFill>
                            <a:schemeClr val="tx1"/>
                          </a:solidFill>
                          <a:latin typeface="+mj-lt"/>
                          <a:ea typeface="+mn-ea"/>
                          <a:cs typeface="Calibri"/>
                        </a:rPr>
                        <a:t>contributions</a:t>
                      </a:r>
                      <a:r>
                        <a:rPr lang="en-US" sz="1200" spc="-10">
                          <a:latin typeface="+mj-lt"/>
                          <a:cs typeface="Calibri"/>
                        </a:rPr>
                        <a:t> </a:t>
                      </a:r>
                      <a:endParaRPr lang="en-GB" sz="1200" kern="1200">
                        <a:solidFill>
                          <a:schemeClr val="tx1"/>
                        </a:solidFill>
                        <a:latin typeface="+mj-lt"/>
                        <a:ea typeface="+mn-ea"/>
                        <a:cs typeface="Calibri"/>
                      </a:endParaRPr>
                    </a:p>
                  </a:txBody>
                  <a:tcPr marL="0" marR="0" marT="11430" marB="0">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tc>
                  <a:txBody>
                    <a:bodyPr/>
                    <a:lstStyle/>
                    <a:p>
                      <a:pPr marL="32384" algn="ctr">
                        <a:lnSpc>
                          <a:spcPct val="100000"/>
                        </a:lnSpc>
                        <a:spcBef>
                          <a:spcPts val="90"/>
                        </a:spcBef>
                      </a:pPr>
                      <a:r>
                        <a:rPr lang="en-US" sz="1200">
                          <a:latin typeface="+mj-lt"/>
                          <a:cs typeface="Calibri"/>
                        </a:rPr>
                        <a:t>Total n</a:t>
                      </a:r>
                      <a:r>
                        <a:rPr sz="1200">
                          <a:latin typeface="+mj-lt"/>
                          <a:cs typeface="Calibri"/>
                        </a:rPr>
                        <a:t>umber</a:t>
                      </a:r>
                      <a:r>
                        <a:rPr sz="1200" spc="40">
                          <a:latin typeface="+mj-lt"/>
                          <a:cs typeface="Calibri"/>
                        </a:rPr>
                        <a:t> </a:t>
                      </a:r>
                      <a:r>
                        <a:rPr sz="1200">
                          <a:latin typeface="+mj-lt"/>
                          <a:cs typeface="Calibri"/>
                        </a:rPr>
                        <a:t>of</a:t>
                      </a:r>
                      <a:r>
                        <a:rPr sz="1200" spc="145">
                          <a:latin typeface="+mj-lt"/>
                          <a:cs typeface="Calibri"/>
                        </a:rPr>
                        <a:t> </a:t>
                      </a:r>
                      <a:r>
                        <a:rPr lang="en-US" sz="1200" spc="-20">
                          <a:latin typeface="+mj-lt"/>
                          <a:cs typeface="Calibri"/>
                        </a:rPr>
                        <a:t>member records</a:t>
                      </a:r>
                      <a:endParaRPr sz="1200">
                        <a:latin typeface="+mj-lt"/>
                        <a:cs typeface="Calibri"/>
                      </a:endParaRPr>
                    </a:p>
                  </a:txBody>
                  <a:tcPr marL="0" marR="0" marT="11430" marB="0">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0"/>
                  </a:ext>
                </a:extLst>
              </a:tr>
              <a:tr h="526774">
                <a:tc>
                  <a:txBody>
                    <a:bodyPr/>
                    <a:lstStyle/>
                    <a:p>
                      <a:pPr marR="12700" algn="ctr">
                        <a:lnSpc>
                          <a:spcPct val="100000"/>
                        </a:lnSpc>
                        <a:spcBef>
                          <a:spcPts val="90"/>
                        </a:spcBef>
                      </a:pPr>
                      <a:r>
                        <a:rPr lang="en-US" sz="1200">
                          <a:latin typeface="+mj-lt"/>
                          <a:cs typeface="Calibri"/>
                        </a:rPr>
                        <a:t>Format</a:t>
                      </a:r>
                      <a:endParaRPr sz="1200">
                        <a:latin typeface="+mj-lt"/>
                        <a:cs typeface="Calibri"/>
                      </a:endParaRPr>
                    </a:p>
                  </a:txBody>
                  <a:tcPr marL="0" marR="0" marT="11430" marB="0">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32384" marR="0" lvl="0" indent="0" algn="ctr" defTabSz="914377" rtl="0" eaLnBrk="1" fontAlgn="auto" latinLnBrk="0" hangingPunct="1">
                        <a:lnSpc>
                          <a:spcPct val="100000"/>
                        </a:lnSpc>
                        <a:spcBef>
                          <a:spcPts val="90"/>
                        </a:spcBef>
                        <a:spcAft>
                          <a:spcPts val="0"/>
                        </a:spcAft>
                        <a:buClrTx/>
                        <a:buSzTx/>
                        <a:buFontTx/>
                        <a:buNone/>
                        <a:tabLst/>
                        <a:defRPr/>
                      </a:pPr>
                      <a:r>
                        <a:rPr lang="en-GB" sz="1200" kern="1200">
                          <a:solidFill>
                            <a:schemeClr val="tx1"/>
                          </a:solidFill>
                          <a:latin typeface="+mj-lt"/>
                          <a:ea typeface="+mn-ea"/>
                          <a:cs typeface="Calibri"/>
                        </a:rPr>
                        <a:t>9</a:t>
                      </a:r>
                    </a:p>
                  </a:txBody>
                  <a:tcPr marL="0" marR="0" marT="11430" marB="0">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32384" marR="0" lvl="0" indent="0" algn="ctr" defTabSz="914377" rtl="0" eaLnBrk="1" fontAlgn="auto" latinLnBrk="0" hangingPunct="1">
                        <a:lnSpc>
                          <a:spcPct val="100000"/>
                        </a:lnSpc>
                        <a:spcBef>
                          <a:spcPts val="90"/>
                        </a:spcBef>
                        <a:spcAft>
                          <a:spcPts val="0"/>
                        </a:spcAft>
                        <a:buClrTx/>
                        <a:buSzTx/>
                        <a:buFontTx/>
                        <a:buNone/>
                        <a:tabLst/>
                        <a:defRPr/>
                      </a:pPr>
                      <a:r>
                        <a:rPr lang="en-GB" sz="1200" kern="1200">
                          <a:solidFill>
                            <a:schemeClr val="tx1"/>
                          </a:solidFill>
                          <a:latin typeface="+mj-lt"/>
                          <a:ea typeface="+mn-ea"/>
                          <a:cs typeface="Calibri"/>
                        </a:rPr>
                        <a:t>Numbers with two decimal places. </a:t>
                      </a:r>
                    </a:p>
                    <a:p>
                      <a:pPr marL="32384" marR="0" lvl="0" indent="0" algn="ctr" defTabSz="914377" rtl="0" eaLnBrk="1" fontAlgn="auto" latinLnBrk="0" hangingPunct="1">
                        <a:lnSpc>
                          <a:spcPct val="100000"/>
                        </a:lnSpc>
                        <a:spcBef>
                          <a:spcPts val="90"/>
                        </a:spcBef>
                        <a:spcAft>
                          <a:spcPts val="0"/>
                        </a:spcAft>
                        <a:buClrTx/>
                        <a:buSzTx/>
                        <a:buFontTx/>
                        <a:buNone/>
                        <a:tabLst/>
                        <a:defRPr/>
                      </a:pPr>
                      <a:r>
                        <a:rPr lang="en-GB" sz="1200" kern="1200">
                          <a:solidFill>
                            <a:schemeClr val="tx1"/>
                          </a:solidFill>
                          <a:latin typeface="+mj-lt"/>
                          <a:ea typeface="+mn-ea"/>
                          <a:cs typeface="Calibri"/>
                        </a:rPr>
                        <a:t>No £ sign</a:t>
                      </a:r>
                    </a:p>
                  </a:txBody>
                  <a:tcPr marL="0" marR="0" marT="11430" marB="0">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32384" algn="ctr">
                        <a:lnSpc>
                          <a:spcPct val="100000"/>
                        </a:lnSpc>
                        <a:spcBef>
                          <a:spcPts val="90"/>
                        </a:spcBef>
                      </a:pPr>
                      <a:r>
                        <a:rPr lang="en-US" sz="1200">
                          <a:latin typeface="+mj-lt"/>
                          <a:cs typeface="Calibri"/>
                        </a:rPr>
                        <a:t>Numeric. No comma or decimal point</a:t>
                      </a:r>
                      <a:endParaRPr sz="1200">
                        <a:latin typeface="+mj-lt"/>
                        <a:cs typeface="Calibri"/>
                      </a:endParaRPr>
                    </a:p>
                  </a:txBody>
                  <a:tcPr marL="0" marR="0" marT="11430" marB="0">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637836811"/>
                  </a:ext>
                </a:extLst>
              </a:tr>
            </a:tbl>
          </a:graphicData>
        </a:graphic>
      </p:graphicFrame>
      <p:graphicFrame>
        <p:nvGraphicFramePr>
          <p:cNvPr id="24" name="Table 23">
            <a:extLst>
              <a:ext uri="{FF2B5EF4-FFF2-40B4-BE49-F238E27FC236}">
                <a16:creationId xmlns:a16="http://schemas.microsoft.com/office/drawing/2014/main" id="{1589D69E-A202-3DF2-71EA-995CB5FA87C9}"/>
              </a:ext>
            </a:extLst>
          </p:cNvPr>
          <p:cNvGraphicFramePr>
            <a:graphicFrameLocks noGrp="1"/>
          </p:cNvGraphicFramePr>
          <p:nvPr>
            <p:extLst>
              <p:ext uri="{D42A27DB-BD31-4B8C-83A1-F6EECF244321}">
                <p14:modId xmlns:p14="http://schemas.microsoft.com/office/powerpoint/2010/main" val="799212663"/>
              </p:ext>
            </p:extLst>
          </p:nvPr>
        </p:nvGraphicFramePr>
        <p:xfrm>
          <a:off x="822701" y="3722410"/>
          <a:ext cx="5520021" cy="2926080"/>
        </p:xfrm>
        <a:graphic>
          <a:graphicData uri="http://schemas.openxmlformats.org/drawingml/2006/table">
            <a:tbl>
              <a:tblPr firstRow="1" bandRow="1">
                <a:tableStyleId>{2D5ABB26-0587-4C30-8999-92F81FD0307C}</a:tableStyleId>
              </a:tblPr>
              <a:tblGrid>
                <a:gridCol w="649452">
                  <a:extLst>
                    <a:ext uri="{9D8B030D-6E8A-4147-A177-3AD203B41FA5}">
                      <a16:colId xmlns:a16="http://schemas.microsoft.com/office/drawing/2014/main" val="1317539997"/>
                    </a:ext>
                  </a:extLst>
                </a:gridCol>
                <a:gridCol w="1475728">
                  <a:extLst>
                    <a:ext uri="{9D8B030D-6E8A-4147-A177-3AD203B41FA5}">
                      <a16:colId xmlns:a16="http://schemas.microsoft.com/office/drawing/2014/main" val="2651409522"/>
                    </a:ext>
                  </a:extLst>
                </a:gridCol>
                <a:gridCol w="3394841">
                  <a:extLst>
                    <a:ext uri="{9D8B030D-6E8A-4147-A177-3AD203B41FA5}">
                      <a16:colId xmlns:a16="http://schemas.microsoft.com/office/drawing/2014/main" val="2046727904"/>
                    </a:ext>
                  </a:extLst>
                </a:gridCol>
              </a:tblGrid>
              <a:tr h="0">
                <a:tc>
                  <a:txBody>
                    <a:bodyPr/>
                    <a:lstStyle/>
                    <a:p>
                      <a:r>
                        <a:rPr lang="en-US" sz="1200" b="1">
                          <a:solidFill>
                            <a:schemeClr val="bg1"/>
                          </a:solidFill>
                          <a:latin typeface="+mj-lt"/>
                        </a:rPr>
                        <a:t>Column</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accent2"/>
                    </a:solidFill>
                  </a:tcPr>
                </a:tc>
                <a:tc>
                  <a:txBody>
                    <a:bodyPr/>
                    <a:lstStyle/>
                    <a:p>
                      <a:r>
                        <a:rPr lang="en-US" sz="1200" b="1">
                          <a:solidFill>
                            <a:schemeClr val="bg1"/>
                          </a:solidFill>
                          <a:latin typeface="+mj-lt"/>
                        </a:rPr>
                        <a:t>Column information</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accent2"/>
                    </a:solidFill>
                  </a:tcPr>
                </a:tc>
                <a:tc>
                  <a:txBody>
                    <a:bodyPr/>
                    <a:lstStyle/>
                    <a:p>
                      <a:r>
                        <a:rPr lang="en-US" sz="1200" b="1">
                          <a:solidFill>
                            <a:schemeClr val="bg1"/>
                          </a:solidFill>
                          <a:latin typeface="+mj-lt"/>
                        </a:rPr>
                        <a:t>Description</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accent2"/>
                    </a:solidFill>
                  </a:tcPr>
                </a:tc>
                <a:extLst>
                  <a:ext uri="{0D108BD9-81ED-4DB2-BD59-A6C34878D82A}">
                    <a16:rowId xmlns:a16="http://schemas.microsoft.com/office/drawing/2014/main" val="4007903119"/>
                  </a:ext>
                </a:extLst>
              </a:tr>
              <a:tr h="0">
                <a:tc>
                  <a:txBody>
                    <a:bodyPr/>
                    <a:lstStyle/>
                    <a:p>
                      <a:pPr algn="ctr"/>
                      <a:r>
                        <a:rPr lang="en-US" sz="1200" b="0">
                          <a:solidFill>
                            <a:schemeClr val="tx1"/>
                          </a:solidFill>
                          <a:latin typeface="+mj-lt"/>
                        </a:rPr>
                        <a:t>A</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US" sz="1200" b="0">
                          <a:solidFill>
                            <a:schemeClr val="tx1"/>
                          </a:solidFill>
                          <a:latin typeface="+mj-lt"/>
                        </a:rPr>
                        <a:t>Record type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US" sz="1200">
                          <a:latin typeface="+mj-lt"/>
                        </a:rPr>
                        <a:t>Value will always be 1</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15091691"/>
                  </a:ext>
                </a:extLst>
              </a:tr>
              <a:tr h="0">
                <a:tc>
                  <a:txBody>
                    <a:bodyPr/>
                    <a:lstStyle/>
                    <a:p>
                      <a:pPr algn="ctr"/>
                      <a:r>
                        <a:rPr lang="en-US" sz="1200" b="0">
                          <a:solidFill>
                            <a:schemeClr val="tx1"/>
                          </a:solidFill>
                          <a:latin typeface="+mj-lt"/>
                        </a:rPr>
                        <a:t>B</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r>
                        <a:rPr lang="en-US" sz="1200" b="0">
                          <a:solidFill>
                            <a:schemeClr val="tx1"/>
                          </a:solidFill>
                          <a:latin typeface="+mj-lt"/>
                        </a:rPr>
                        <a:t>Member name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j-lt"/>
                          <a:ea typeface="+mn-ea"/>
                          <a:cs typeface="+mn-cs"/>
                        </a:rPr>
                        <a:t>Upper and lower case letters, hyphens, apostrophes and spaces are allowed</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0700013"/>
                  </a:ext>
                </a:extLst>
              </a:tr>
              <a:tr h="0">
                <a:tc>
                  <a:txBody>
                    <a:bodyPr/>
                    <a:lstStyle/>
                    <a:p>
                      <a:pPr algn="ctr"/>
                      <a:r>
                        <a:rPr lang="en-US" sz="1200" b="0">
                          <a:solidFill>
                            <a:schemeClr val="tx1"/>
                          </a:solidFill>
                          <a:latin typeface="+mj-lt"/>
                        </a:rPr>
                        <a:t>C</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US" sz="1200" b="0">
                          <a:solidFill>
                            <a:schemeClr val="tx1"/>
                          </a:solidFill>
                          <a:latin typeface="+mj-lt"/>
                        </a:rPr>
                        <a:t>Member initials</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GB" sz="1200">
                          <a:latin typeface="+mj-lt"/>
                        </a:rPr>
                        <a:t>Upper case letters and spaces allowed. No full stops</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24338615"/>
                  </a:ext>
                </a:extLst>
              </a:tr>
              <a:tr h="0">
                <a:tc>
                  <a:txBody>
                    <a:bodyPr/>
                    <a:lstStyle/>
                    <a:p>
                      <a:pPr algn="ctr"/>
                      <a:r>
                        <a:rPr lang="en-US" sz="1200" b="0">
                          <a:solidFill>
                            <a:schemeClr val="tx1"/>
                          </a:solidFill>
                          <a:latin typeface="+mj-lt"/>
                        </a:rPr>
                        <a:t>D</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r>
                        <a:rPr lang="en-US" sz="1200" b="0">
                          <a:solidFill>
                            <a:schemeClr val="tx1"/>
                          </a:solidFill>
                          <a:latin typeface="+mj-lt"/>
                        </a:rPr>
                        <a:t>NI number</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200" b="0" kern="1200">
                          <a:solidFill>
                            <a:schemeClr val="dk1"/>
                          </a:solidFill>
                          <a:effectLst/>
                          <a:latin typeface="+mj-lt"/>
                        </a:rPr>
                        <a:t>Numbers and upper case letters</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25697507"/>
                  </a:ext>
                </a:extLst>
              </a:tr>
              <a:tr h="0">
                <a:tc>
                  <a:txBody>
                    <a:bodyPr/>
                    <a:lstStyle/>
                    <a:p>
                      <a:pPr algn="ctr"/>
                      <a:r>
                        <a:rPr lang="en-US" sz="1200" b="0">
                          <a:solidFill>
                            <a:schemeClr val="tx1"/>
                          </a:solidFill>
                          <a:latin typeface="+mj-lt"/>
                        </a:rPr>
                        <a:t>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US" sz="1200" b="0">
                          <a:solidFill>
                            <a:schemeClr val="tx1"/>
                          </a:solidFill>
                          <a:latin typeface="+mj-lt"/>
                        </a:rPr>
                        <a:t>Contribution amount</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200" b="0" kern="1200">
                          <a:solidFill>
                            <a:schemeClr val="dk1"/>
                          </a:solidFill>
                          <a:effectLst/>
                          <a:latin typeface="+mj-lt"/>
                        </a:rPr>
                        <a:t>Numbers with two decimal places. No £ sign</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28984212"/>
                  </a:ext>
                </a:extLst>
              </a:tr>
              <a:tr h="0">
                <a:tc>
                  <a:txBody>
                    <a:bodyPr/>
                    <a:lstStyle/>
                    <a:p>
                      <a:pPr algn="ctr"/>
                      <a:r>
                        <a:rPr lang="en-US" sz="1200" b="0">
                          <a:solidFill>
                            <a:schemeClr val="tx1"/>
                          </a:solidFill>
                          <a:latin typeface="+mj-lt"/>
                        </a:rPr>
                        <a:t>F</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r>
                        <a:rPr lang="en-US" sz="1200" b="0">
                          <a:solidFill>
                            <a:schemeClr val="tx1"/>
                          </a:solidFill>
                          <a:latin typeface="+mj-lt"/>
                        </a:rPr>
                        <a:t>Contribution type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200" b="0" kern="1200">
                          <a:solidFill>
                            <a:schemeClr val="dk1"/>
                          </a:solidFill>
                          <a:effectLst/>
                          <a:latin typeface="+mj-lt"/>
                        </a:rPr>
                        <a:t>For Standard AVC, use EEAVC for regular payment and EEAVCS for single payment. For LG SSSCAVC, use ERREG for regular payment and ERSGL for single payment. Upper case letters </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90031698"/>
                  </a:ext>
                </a:extLst>
              </a:tr>
              <a:tr h="0">
                <a:tc>
                  <a:txBody>
                    <a:bodyPr/>
                    <a:lstStyle/>
                    <a:p>
                      <a:pPr algn="ctr"/>
                      <a:r>
                        <a:rPr lang="en-US" sz="1200" b="0">
                          <a:solidFill>
                            <a:schemeClr val="tx1"/>
                          </a:solidFill>
                          <a:latin typeface="+mj-lt"/>
                        </a:rPr>
                        <a:t>G</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US" sz="1200" b="0">
                          <a:solidFill>
                            <a:schemeClr val="tx1"/>
                          </a:solidFill>
                          <a:latin typeface="+mj-lt"/>
                        </a:rPr>
                        <a:t>Premium code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200" b="0" kern="1200">
                          <a:solidFill>
                            <a:schemeClr val="dk1"/>
                          </a:solidFill>
                          <a:effectLst/>
                          <a:latin typeface="+mj-lt"/>
                        </a:rPr>
                        <a:t>Always set to X</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38462462"/>
                  </a:ext>
                </a:extLst>
              </a:tr>
            </a:tbl>
          </a:graphicData>
        </a:graphic>
      </p:graphicFrame>
      <p:pic>
        <p:nvPicPr>
          <p:cNvPr id="26" name="object 9">
            <a:extLst>
              <a:ext uri="{FF2B5EF4-FFF2-40B4-BE49-F238E27FC236}">
                <a16:creationId xmlns:a16="http://schemas.microsoft.com/office/drawing/2014/main" id="{3F2A028C-4A0F-EE00-DFD4-75307E770250}"/>
              </a:ext>
            </a:extLst>
          </p:cNvPr>
          <p:cNvPicPr/>
          <p:nvPr/>
        </p:nvPicPr>
        <p:blipFill>
          <a:blip r:embed="rId3" cstate="print"/>
          <a:srcRect r="2074" b="6425"/>
          <a:stretch/>
        </p:blipFill>
        <p:spPr>
          <a:xfrm>
            <a:off x="6777421" y="4589125"/>
            <a:ext cx="4591878" cy="969244"/>
          </a:xfrm>
          <a:prstGeom prst="rect">
            <a:avLst/>
          </a:prstGeom>
        </p:spPr>
      </p:pic>
      <p:sp>
        <p:nvSpPr>
          <p:cNvPr id="29" name="Arrow: Right 28">
            <a:extLst>
              <a:ext uri="{FF2B5EF4-FFF2-40B4-BE49-F238E27FC236}">
                <a16:creationId xmlns:a16="http://schemas.microsoft.com/office/drawing/2014/main" id="{DFB79F4B-B29D-2305-D9FC-B190B9069AA6}"/>
              </a:ext>
            </a:extLst>
          </p:cNvPr>
          <p:cNvSpPr/>
          <p:nvPr/>
        </p:nvSpPr>
        <p:spPr>
          <a:xfrm>
            <a:off x="6430410" y="4907731"/>
            <a:ext cx="292429" cy="155220"/>
          </a:xfrm>
          <a:prstGeom prst="rightArrow">
            <a:avLst/>
          </a:prstGeom>
          <a:solidFill>
            <a:srgbClr val="DEDFE1"/>
          </a:solidFill>
          <a:ln>
            <a:solidFill>
              <a:srgbClr val="DEDFE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65754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A824CC-AF84-AEB9-EFCA-B86DFEBF84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0B6A52-069F-3F4C-F97F-38F00D3F8629}"/>
              </a:ext>
            </a:extLst>
          </p:cNvPr>
          <p:cNvSpPr>
            <a:spLocks noGrp="1"/>
          </p:cNvSpPr>
          <p:nvPr>
            <p:ph type="title"/>
          </p:nvPr>
        </p:nvSpPr>
        <p:spPr/>
        <p:txBody>
          <a:bodyPr/>
          <a:lstStyle/>
          <a:p>
            <a:r>
              <a:rPr lang="en-US"/>
              <a:t>Creating and formatting a payroll file (continued)</a:t>
            </a:r>
          </a:p>
        </p:txBody>
      </p:sp>
      <p:sp>
        <p:nvSpPr>
          <p:cNvPr id="3" name="Content Placeholder 2">
            <a:extLst>
              <a:ext uri="{FF2B5EF4-FFF2-40B4-BE49-F238E27FC236}">
                <a16:creationId xmlns:a16="http://schemas.microsoft.com/office/drawing/2014/main" id="{02380024-055D-916D-A2B7-D13BEEBE3221}"/>
              </a:ext>
            </a:extLst>
          </p:cNvPr>
          <p:cNvSpPr>
            <a:spLocks noGrp="1"/>
          </p:cNvSpPr>
          <p:nvPr>
            <p:ph idx="1"/>
          </p:nvPr>
        </p:nvSpPr>
        <p:spPr>
          <a:xfrm>
            <a:off x="612001" y="1620000"/>
            <a:ext cx="5342416" cy="4560881"/>
          </a:xfrm>
        </p:spPr>
        <p:txBody>
          <a:bodyPr/>
          <a:lstStyle/>
          <a:p>
            <a:pPr marL="0" indent="0">
              <a:buNone/>
            </a:pPr>
            <a:r>
              <a:rPr lang="en-GB" sz="2000" b="1">
                <a:solidFill>
                  <a:schemeClr val="accent4"/>
                </a:solidFill>
              </a:rPr>
              <a:t>For SSSCAVC members </a:t>
            </a:r>
          </a:p>
          <a:p>
            <a:r>
              <a:rPr lang="en-GB" sz="2000"/>
              <a:t>Regular contributions should be recorded across two lines on the same payroll file – one row for the employer contribution (ERREG) and the second for the employee contribution (EEAVC). </a:t>
            </a:r>
          </a:p>
          <a:p>
            <a:r>
              <a:rPr lang="en-GB" sz="2000"/>
              <a:t>If you have a mixture of members paying Standard AVCs and Salary Sacrifice Shared Cost AVCs (SSSCAVC), they must be submitted on the same file. Please don’t send separate payroll files. </a:t>
            </a:r>
          </a:p>
          <a:p>
            <a:pPr algn="l"/>
            <a:r>
              <a:rPr lang="en-US" sz="2000"/>
              <a:t>Members that are not included on our payroll listing shouldn’t be on the payroll file you send us. This includes new members joining and existing members changing their contributions. If there are missing members or the listing doesn't match a third party listing, please contact us at </a:t>
            </a:r>
            <a:r>
              <a:rPr lang="en-US" sz="2000" b="1">
                <a:hlinkClick r:id="rId3"/>
              </a:rPr>
              <a:t>corporate.pension.enquiries@prudential.co.uk </a:t>
            </a:r>
            <a:endParaRPr lang="en-US" sz="2000" b="1"/>
          </a:p>
          <a:p>
            <a:pPr marL="514350" indent="-514350">
              <a:buFont typeface="+mj-lt"/>
              <a:buAutoNum type="arabicPeriod" startAt="5"/>
            </a:pPr>
            <a:endParaRPr lang="en-GB" sz="2000" b="0" spc="-10">
              <a:solidFill>
                <a:srgbClr val="5B646C"/>
              </a:solidFill>
              <a:latin typeface="Calibri Light"/>
              <a:cs typeface="Calibri Light"/>
            </a:endParaRPr>
          </a:p>
          <a:p>
            <a:pPr marL="514350" indent="-514350">
              <a:buFont typeface="+mj-lt"/>
              <a:buAutoNum type="arabicPeriod" startAt="5"/>
            </a:pPr>
            <a:endParaRPr lang="en-GB" sz="2000" b="0" spc="-10">
              <a:solidFill>
                <a:srgbClr val="5B646C"/>
              </a:solidFill>
              <a:latin typeface="Calibri Light"/>
              <a:cs typeface="Calibri Light"/>
            </a:endParaRPr>
          </a:p>
          <a:p>
            <a:pPr marL="514350" indent="-514350">
              <a:buFont typeface="+mj-lt"/>
              <a:buAutoNum type="arabicPeriod" startAt="5"/>
            </a:pPr>
            <a:endParaRPr lang="en-US" sz="2000"/>
          </a:p>
          <a:p>
            <a:pPr marL="514350" indent="-514350">
              <a:buFont typeface="+mj-lt"/>
              <a:buAutoNum type="arabicPeriod" startAt="5"/>
            </a:pPr>
            <a:endParaRPr lang="en-US" sz="2000"/>
          </a:p>
          <a:p>
            <a:pPr marL="514350" indent="-514350">
              <a:buFont typeface="+mj-lt"/>
              <a:buAutoNum type="arabicPeriod" startAt="5"/>
            </a:pPr>
            <a:endParaRPr lang="en-US" sz="2000"/>
          </a:p>
        </p:txBody>
      </p:sp>
      <p:sp>
        <p:nvSpPr>
          <p:cNvPr id="5" name="Slide Number Placeholder 4">
            <a:extLst>
              <a:ext uri="{FF2B5EF4-FFF2-40B4-BE49-F238E27FC236}">
                <a16:creationId xmlns:a16="http://schemas.microsoft.com/office/drawing/2014/main" id="{EFC36ED0-8A57-6FA8-160F-0974E5CF45E9}"/>
              </a:ext>
            </a:extLst>
          </p:cNvPr>
          <p:cNvSpPr>
            <a:spLocks noGrp="1"/>
          </p:cNvSpPr>
          <p:nvPr>
            <p:ph type="sldNum" sz="quarter" idx="12"/>
          </p:nvPr>
        </p:nvSpPr>
        <p:spPr/>
        <p:txBody>
          <a:bodyPr/>
          <a:lstStyle/>
          <a:p>
            <a:fld id="{D0BB6535-0336-8449-81AC-9BE953FC5274}" type="slidenum">
              <a:rPr lang="en-US" smtClean="0"/>
              <a:t>6</a:t>
            </a:fld>
            <a:endParaRPr lang="en-US"/>
          </a:p>
        </p:txBody>
      </p:sp>
      <p:sp>
        <p:nvSpPr>
          <p:cNvPr id="12" name="Content Placeholder 11">
            <a:extLst>
              <a:ext uri="{FF2B5EF4-FFF2-40B4-BE49-F238E27FC236}">
                <a16:creationId xmlns:a16="http://schemas.microsoft.com/office/drawing/2014/main" id="{624AE090-AC79-8B5D-474C-B119336B510C}"/>
              </a:ext>
            </a:extLst>
          </p:cNvPr>
          <p:cNvSpPr>
            <a:spLocks noGrp="1"/>
          </p:cNvSpPr>
          <p:nvPr>
            <p:ph idx="14"/>
          </p:nvPr>
        </p:nvSpPr>
        <p:spPr>
          <a:xfrm>
            <a:off x="6683932" y="1620000"/>
            <a:ext cx="5342416" cy="4560881"/>
          </a:xfrm>
        </p:spPr>
        <p:txBody>
          <a:bodyPr/>
          <a:lstStyle/>
          <a:p>
            <a:endParaRPr lang="en-GB" sz="1800" spc="-10">
              <a:solidFill>
                <a:srgbClr val="5B646C"/>
              </a:solidFill>
              <a:latin typeface="Calibri Light"/>
              <a:cs typeface="Calibri Light"/>
            </a:endParaRPr>
          </a:p>
          <a:p>
            <a:endParaRPr lang="en-GB" sz="1800" spc="-10">
              <a:solidFill>
                <a:srgbClr val="5B646C"/>
              </a:solidFill>
              <a:latin typeface="Calibri Light"/>
              <a:cs typeface="Calibri Light"/>
            </a:endParaRPr>
          </a:p>
          <a:p>
            <a:endParaRPr lang="en-GB" sz="1800" spc="-10">
              <a:solidFill>
                <a:srgbClr val="5B646C"/>
              </a:solidFill>
              <a:latin typeface="Calibri Light"/>
              <a:cs typeface="Calibri Light"/>
            </a:endParaRPr>
          </a:p>
          <a:p>
            <a:endParaRPr lang="en-GB" sz="1800" spc="-10">
              <a:solidFill>
                <a:srgbClr val="5B646C"/>
              </a:solidFill>
              <a:latin typeface="Calibri Light"/>
              <a:cs typeface="Calibri Light"/>
            </a:endParaRPr>
          </a:p>
          <a:p>
            <a:endParaRPr lang="en-GB" sz="1800" spc="-10">
              <a:solidFill>
                <a:srgbClr val="5B646C"/>
              </a:solidFill>
              <a:latin typeface="Calibri Light"/>
              <a:cs typeface="Calibri Light"/>
            </a:endParaRPr>
          </a:p>
          <a:p>
            <a:endParaRPr lang="en-GB" sz="1800" spc="-10">
              <a:solidFill>
                <a:srgbClr val="5B646C"/>
              </a:solidFill>
              <a:latin typeface="Calibri Light"/>
              <a:cs typeface="Calibri Light"/>
            </a:endParaRPr>
          </a:p>
          <a:p>
            <a:endParaRPr lang="en-US" sz="1800"/>
          </a:p>
        </p:txBody>
      </p:sp>
      <p:pic>
        <p:nvPicPr>
          <p:cNvPr id="6" name="Picture 2" descr="Picture">
            <a:extLst>
              <a:ext uri="{FF2B5EF4-FFF2-40B4-BE49-F238E27FC236}">
                <a16:creationId xmlns:a16="http://schemas.microsoft.com/office/drawing/2014/main" id="{607B6529-EDE9-AB60-5AC9-10DE94E49D2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6622" y="2226126"/>
            <a:ext cx="5527947" cy="8080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237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D00E5B-FB83-1DD9-FEF7-11C4D88DA6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045EB24-355F-7D7C-92EF-E93F4E58CA4F}"/>
              </a:ext>
            </a:extLst>
          </p:cNvPr>
          <p:cNvSpPr>
            <a:spLocks noGrp="1"/>
          </p:cNvSpPr>
          <p:nvPr>
            <p:ph type="title"/>
          </p:nvPr>
        </p:nvSpPr>
        <p:spPr/>
        <p:txBody>
          <a:bodyPr/>
          <a:lstStyle/>
          <a:p>
            <a:r>
              <a:rPr lang="en-US"/>
              <a:t>Sending Bacs payments</a:t>
            </a:r>
          </a:p>
        </p:txBody>
      </p:sp>
      <p:sp>
        <p:nvSpPr>
          <p:cNvPr id="3" name="Content Placeholder 2">
            <a:extLst>
              <a:ext uri="{FF2B5EF4-FFF2-40B4-BE49-F238E27FC236}">
                <a16:creationId xmlns:a16="http://schemas.microsoft.com/office/drawing/2014/main" id="{C6C458C9-37F2-FEE1-938E-66D12583E994}"/>
              </a:ext>
            </a:extLst>
          </p:cNvPr>
          <p:cNvSpPr>
            <a:spLocks noGrp="1"/>
          </p:cNvSpPr>
          <p:nvPr>
            <p:ph idx="1"/>
          </p:nvPr>
        </p:nvSpPr>
        <p:spPr>
          <a:xfrm>
            <a:off x="612000" y="1620000"/>
            <a:ext cx="5483999" cy="4560881"/>
          </a:xfrm>
        </p:spPr>
        <p:txBody>
          <a:bodyPr/>
          <a:lstStyle/>
          <a:p>
            <a:r>
              <a:rPr lang="en-GB" sz="2000"/>
              <a:t>All payments must be made by Bacs and should be sent </a:t>
            </a:r>
            <a:r>
              <a:rPr lang="en-GB" sz="2000" b="1"/>
              <a:t>no more than three days </a:t>
            </a:r>
            <a:r>
              <a:rPr lang="en-GB" sz="2000" b="1" u="sng"/>
              <a:t>after</a:t>
            </a:r>
            <a:r>
              <a:rPr lang="en-GB" sz="2000" b="1"/>
              <a:t> the payroll file has been sent</a:t>
            </a:r>
            <a:r>
              <a:rPr lang="en-GB" sz="2000"/>
              <a:t>. </a:t>
            </a:r>
          </a:p>
          <a:p>
            <a:r>
              <a:rPr lang="en-GB" sz="2000"/>
              <a:t>The payment value must match the payroll file value.</a:t>
            </a:r>
          </a:p>
          <a:p>
            <a:r>
              <a:rPr lang="en-GB" sz="2000"/>
              <a:t>Payments should not include any under-payments or over-payments. If a refund is due for a previous over-payment, please contact us to arrange this.</a:t>
            </a:r>
          </a:p>
          <a:p>
            <a:r>
              <a:rPr lang="en-GB" sz="2000"/>
              <a:t>Bacs payments should be sent to:</a:t>
            </a:r>
          </a:p>
          <a:p>
            <a:endParaRPr lang="en-US" sz="2000"/>
          </a:p>
        </p:txBody>
      </p:sp>
      <p:sp>
        <p:nvSpPr>
          <p:cNvPr id="5" name="Slide Number Placeholder 4">
            <a:extLst>
              <a:ext uri="{FF2B5EF4-FFF2-40B4-BE49-F238E27FC236}">
                <a16:creationId xmlns:a16="http://schemas.microsoft.com/office/drawing/2014/main" id="{B3506BCA-F830-70E8-2AE1-A4FF5CADE714}"/>
              </a:ext>
            </a:extLst>
          </p:cNvPr>
          <p:cNvSpPr>
            <a:spLocks noGrp="1"/>
          </p:cNvSpPr>
          <p:nvPr>
            <p:ph type="sldNum" sz="quarter" idx="12"/>
          </p:nvPr>
        </p:nvSpPr>
        <p:spPr/>
        <p:txBody>
          <a:bodyPr/>
          <a:lstStyle/>
          <a:p>
            <a:fld id="{D0BB6535-0336-8449-81AC-9BE953FC5274}" type="slidenum">
              <a:rPr lang="en-US" smtClean="0"/>
              <a:t>7</a:t>
            </a:fld>
            <a:endParaRPr lang="en-US"/>
          </a:p>
        </p:txBody>
      </p:sp>
      <p:sp>
        <p:nvSpPr>
          <p:cNvPr id="8" name="Content Placeholder 7">
            <a:extLst>
              <a:ext uri="{FF2B5EF4-FFF2-40B4-BE49-F238E27FC236}">
                <a16:creationId xmlns:a16="http://schemas.microsoft.com/office/drawing/2014/main" id="{B989F3DD-667C-8AE3-0B67-2BACF15AFEA6}"/>
              </a:ext>
            </a:extLst>
          </p:cNvPr>
          <p:cNvSpPr>
            <a:spLocks noGrp="1"/>
          </p:cNvSpPr>
          <p:nvPr>
            <p:ph idx="14"/>
          </p:nvPr>
        </p:nvSpPr>
        <p:spPr>
          <a:xfrm>
            <a:off x="6282103" y="1620000"/>
            <a:ext cx="5654257" cy="4560881"/>
          </a:xfrm>
        </p:spPr>
        <p:txBody>
          <a:bodyPr/>
          <a:lstStyle/>
          <a:p>
            <a:r>
              <a:rPr lang="en-GB" sz="2000"/>
              <a:t>The following Bacs fields must be completed for us to receive the money:</a:t>
            </a:r>
            <a:endParaRPr lang="en-US" sz="2000"/>
          </a:p>
        </p:txBody>
      </p:sp>
      <p:graphicFrame>
        <p:nvGraphicFramePr>
          <p:cNvPr id="10" name="Table 9">
            <a:extLst>
              <a:ext uri="{FF2B5EF4-FFF2-40B4-BE49-F238E27FC236}">
                <a16:creationId xmlns:a16="http://schemas.microsoft.com/office/drawing/2014/main" id="{DDCE760C-17FE-A159-4704-96FDAAF34335}"/>
              </a:ext>
            </a:extLst>
          </p:cNvPr>
          <p:cNvGraphicFramePr>
            <a:graphicFrameLocks noGrp="1"/>
          </p:cNvGraphicFramePr>
          <p:nvPr>
            <p:extLst>
              <p:ext uri="{D42A27DB-BD31-4B8C-83A1-F6EECF244321}">
                <p14:modId xmlns:p14="http://schemas.microsoft.com/office/powerpoint/2010/main" val="3774580857"/>
              </p:ext>
            </p:extLst>
          </p:nvPr>
        </p:nvGraphicFramePr>
        <p:xfrm>
          <a:off x="838737" y="4315307"/>
          <a:ext cx="4965715" cy="1838960"/>
        </p:xfrm>
        <a:graphic>
          <a:graphicData uri="http://schemas.openxmlformats.org/drawingml/2006/table">
            <a:tbl>
              <a:tblPr firstRow="1" bandRow="1">
                <a:tableStyleId>{2D5ABB26-0587-4C30-8999-92F81FD0307C}</a:tableStyleId>
              </a:tblPr>
              <a:tblGrid>
                <a:gridCol w="1934280">
                  <a:extLst>
                    <a:ext uri="{9D8B030D-6E8A-4147-A177-3AD203B41FA5}">
                      <a16:colId xmlns:a16="http://schemas.microsoft.com/office/drawing/2014/main" val="2651409522"/>
                    </a:ext>
                  </a:extLst>
                </a:gridCol>
                <a:gridCol w="3031435">
                  <a:extLst>
                    <a:ext uri="{9D8B030D-6E8A-4147-A177-3AD203B41FA5}">
                      <a16:colId xmlns:a16="http://schemas.microsoft.com/office/drawing/2014/main" val="2046727904"/>
                    </a:ext>
                  </a:extLst>
                </a:gridCol>
              </a:tblGrid>
              <a:tr h="370840">
                <a:tc>
                  <a:txBody>
                    <a:bodyPr/>
                    <a:lstStyle/>
                    <a:p>
                      <a:r>
                        <a:rPr lang="en-US" sz="1200" b="1">
                          <a:solidFill>
                            <a:schemeClr val="bg1"/>
                          </a:solidFill>
                          <a:latin typeface="+mj-lt"/>
                        </a:rPr>
                        <a:t>Account Name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accent5"/>
                    </a:solidFill>
                  </a:tcPr>
                </a:tc>
                <a:tc>
                  <a:txBody>
                    <a:bodyPr/>
                    <a:lstStyle/>
                    <a:p>
                      <a:r>
                        <a:rPr lang="en-US" sz="1200" kern="1200">
                          <a:solidFill>
                            <a:schemeClr val="tx1"/>
                          </a:solidFill>
                          <a:latin typeface="+mj-lt"/>
                          <a:ea typeface="+mn-ea"/>
                          <a:cs typeface="+mn-cs"/>
                        </a:rPr>
                        <a:t>Prudential Assurance Company Ltd PRU BACS Receipts</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15091691"/>
                  </a:ext>
                </a:extLst>
              </a:tr>
              <a:tr h="370840">
                <a:tc>
                  <a:txBody>
                    <a:bodyPr/>
                    <a:lstStyle/>
                    <a:p>
                      <a:r>
                        <a:rPr lang="en-US" sz="1200" b="1">
                          <a:solidFill>
                            <a:schemeClr val="bg1"/>
                          </a:solidFill>
                          <a:latin typeface="+mj-lt"/>
                        </a:rPr>
                        <a:t>Destination Sort Code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accent5"/>
                    </a:solidFill>
                  </a:tcPr>
                </a:tc>
                <a:tc>
                  <a:txBody>
                    <a:bodyPr/>
                    <a:lstStyle/>
                    <a:p>
                      <a:r>
                        <a:rPr lang="en-US" sz="1200" kern="1200">
                          <a:solidFill>
                            <a:schemeClr val="tx1"/>
                          </a:solidFill>
                          <a:latin typeface="+mj-lt"/>
                          <a:ea typeface="+mn-ea"/>
                          <a:cs typeface="+mn-cs"/>
                        </a:rPr>
                        <a:t>400250</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0700013"/>
                  </a:ext>
                </a:extLst>
              </a:tr>
              <a:tr h="370840">
                <a:tc>
                  <a:txBody>
                    <a:bodyPr/>
                    <a:lstStyle/>
                    <a:p>
                      <a:r>
                        <a:rPr lang="en-US" sz="1200" b="1">
                          <a:solidFill>
                            <a:schemeClr val="bg1"/>
                          </a:solidFill>
                          <a:latin typeface="+mj-lt"/>
                        </a:rPr>
                        <a:t>Destination Account Number</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accent5"/>
                    </a:solidFill>
                  </a:tcPr>
                </a:tc>
                <a:tc>
                  <a:txBody>
                    <a:bodyPr/>
                    <a:lstStyle/>
                    <a:p>
                      <a:r>
                        <a:rPr lang="en-US" sz="1200" kern="1200">
                          <a:solidFill>
                            <a:schemeClr val="tx1"/>
                          </a:solidFill>
                          <a:latin typeface="+mj-lt"/>
                          <a:ea typeface="+mn-ea"/>
                          <a:cs typeface="+mn-cs"/>
                        </a:rPr>
                        <a:t>31029142</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24338615"/>
                  </a:ext>
                </a:extLst>
              </a:tr>
              <a:tr h="370840">
                <a:tc>
                  <a:txBody>
                    <a:bodyPr/>
                    <a:lstStyle/>
                    <a:p>
                      <a:r>
                        <a:rPr lang="en-US" sz="1200" b="1">
                          <a:solidFill>
                            <a:schemeClr val="bg1"/>
                          </a:solidFill>
                          <a:latin typeface="+mj-lt"/>
                        </a:rPr>
                        <a:t>Branch Address</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accent5"/>
                    </a:solidFill>
                  </a:tcPr>
                </a:tc>
                <a:tc>
                  <a:txBody>
                    <a:bodyPr/>
                    <a:lstStyle/>
                    <a:p>
                      <a:r>
                        <a:rPr lang="en-US" sz="1200" kern="1200">
                          <a:solidFill>
                            <a:schemeClr val="tx1"/>
                          </a:solidFill>
                          <a:latin typeface="+mj-lt"/>
                          <a:ea typeface="+mn-ea"/>
                          <a:cs typeface="+mn-cs"/>
                        </a:rPr>
                        <a:t>HSBC, London, City of London Corporate Office PO Box 125, 8 Canada Square, London, E14 5XL</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25697507"/>
                  </a:ext>
                </a:extLst>
              </a:tr>
            </a:tbl>
          </a:graphicData>
        </a:graphic>
      </p:graphicFrame>
      <p:graphicFrame>
        <p:nvGraphicFramePr>
          <p:cNvPr id="11" name="Table 10">
            <a:extLst>
              <a:ext uri="{FF2B5EF4-FFF2-40B4-BE49-F238E27FC236}">
                <a16:creationId xmlns:a16="http://schemas.microsoft.com/office/drawing/2014/main" id="{919FF49B-4983-3571-F8EE-6D46A547F4B5}"/>
              </a:ext>
            </a:extLst>
          </p:cNvPr>
          <p:cNvGraphicFramePr>
            <a:graphicFrameLocks noGrp="1"/>
          </p:cNvGraphicFramePr>
          <p:nvPr>
            <p:extLst>
              <p:ext uri="{D42A27DB-BD31-4B8C-83A1-F6EECF244321}">
                <p14:modId xmlns:p14="http://schemas.microsoft.com/office/powerpoint/2010/main" val="4125012969"/>
              </p:ext>
            </p:extLst>
          </p:nvPr>
        </p:nvGraphicFramePr>
        <p:xfrm>
          <a:off x="6426068" y="2235047"/>
          <a:ext cx="5580000" cy="4160520"/>
        </p:xfrm>
        <a:graphic>
          <a:graphicData uri="http://schemas.openxmlformats.org/drawingml/2006/table">
            <a:tbl>
              <a:tblPr firstRow="1" bandRow="1">
                <a:tableStyleId>{2D5ABB26-0587-4C30-8999-92F81FD0307C}</a:tableStyleId>
              </a:tblPr>
              <a:tblGrid>
                <a:gridCol w="580586">
                  <a:extLst>
                    <a:ext uri="{9D8B030D-6E8A-4147-A177-3AD203B41FA5}">
                      <a16:colId xmlns:a16="http://schemas.microsoft.com/office/drawing/2014/main" val="2651409522"/>
                    </a:ext>
                  </a:extLst>
                </a:gridCol>
                <a:gridCol w="1482902">
                  <a:extLst>
                    <a:ext uri="{9D8B030D-6E8A-4147-A177-3AD203B41FA5}">
                      <a16:colId xmlns:a16="http://schemas.microsoft.com/office/drawing/2014/main" val="2046727904"/>
                    </a:ext>
                  </a:extLst>
                </a:gridCol>
                <a:gridCol w="3516512">
                  <a:extLst>
                    <a:ext uri="{9D8B030D-6E8A-4147-A177-3AD203B41FA5}">
                      <a16:colId xmlns:a16="http://schemas.microsoft.com/office/drawing/2014/main" val="4222419013"/>
                    </a:ext>
                  </a:extLst>
                </a:gridCol>
              </a:tblGrid>
              <a:tr h="0">
                <a:tc>
                  <a:txBody>
                    <a:bodyPr/>
                    <a:lstStyle/>
                    <a:p>
                      <a:r>
                        <a:rPr lang="en-US" sz="1150" b="1">
                          <a:solidFill>
                            <a:schemeClr val="bg1"/>
                          </a:solidFill>
                          <a:latin typeface="+mj-lt"/>
                        </a:rPr>
                        <a:t>Field #</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accent5"/>
                    </a:solidFill>
                  </a:tcPr>
                </a:tc>
                <a:tc>
                  <a:txBody>
                    <a:bodyPr/>
                    <a:lstStyle/>
                    <a:p>
                      <a:r>
                        <a:rPr lang="en-US" sz="1150" b="1" kern="1200">
                          <a:solidFill>
                            <a:schemeClr val="bg1"/>
                          </a:solidFill>
                          <a:latin typeface="+mj-lt"/>
                          <a:ea typeface="+mn-ea"/>
                          <a:cs typeface="+mn-cs"/>
                        </a:rPr>
                        <a:t>Field title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accent5"/>
                    </a:solidFill>
                  </a:tcPr>
                </a:tc>
                <a:tc>
                  <a:txBody>
                    <a:bodyPr/>
                    <a:lstStyle/>
                    <a:p>
                      <a:r>
                        <a:rPr lang="en-US" sz="1150" b="1" kern="1200">
                          <a:solidFill>
                            <a:schemeClr val="bg1"/>
                          </a:solidFill>
                          <a:latin typeface="+mj-lt"/>
                          <a:ea typeface="+mn-ea"/>
                          <a:cs typeface="+mn-cs"/>
                        </a:rPr>
                        <a:t>Content</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accent5"/>
                    </a:solidFill>
                  </a:tcPr>
                </a:tc>
                <a:extLst>
                  <a:ext uri="{0D108BD9-81ED-4DB2-BD59-A6C34878D82A}">
                    <a16:rowId xmlns:a16="http://schemas.microsoft.com/office/drawing/2014/main" val="2915091691"/>
                  </a:ext>
                </a:extLst>
              </a:tr>
              <a:tr h="0">
                <a:tc>
                  <a:txBody>
                    <a:bodyPr/>
                    <a:lstStyle/>
                    <a:p>
                      <a:pPr algn="ctr"/>
                      <a:r>
                        <a:rPr lang="en-US" sz="1150" kern="1200">
                          <a:solidFill>
                            <a:schemeClr val="tx1"/>
                          </a:solidFill>
                          <a:latin typeface="+mj-lt"/>
                          <a:ea typeface="+mn-ea"/>
                          <a:cs typeface="+mn-cs"/>
                        </a:rPr>
                        <a:t>1</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US" sz="1150" kern="1200">
                          <a:solidFill>
                            <a:schemeClr val="tx1"/>
                          </a:solidFill>
                          <a:latin typeface="+mj-lt"/>
                          <a:ea typeface="+mn-ea"/>
                          <a:cs typeface="+mn-cs"/>
                        </a:rPr>
                        <a:t>Destination Sort Code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US" sz="1150" kern="1200">
                          <a:solidFill>
                            <a:schemeClr val="tx1"/>
                          </a:solidFill>
                          <a:latin typeface="+mj-lt"/>
                          <a:ea typeface="+mn-ea"/>
                          <a:cs typeface="+mn-cs"/>
                        </a:rPr>
                        <a:t>400250</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30700013"/>
                  </a:ext>
                </a:extLst>
              </a:tr>
              <a:tr h="0">
                <a:tc>
                  <a:txBody>
                    <a:bodyPr/>
                    <a:lstStyle/>
                    <a:p>
                      <a:pPr algn="ctr"/>
                      <a:r>
                        <a:rPr lang="en-US" sz="1150" kern="1200">
                          <a:solidFill>
                            <a:schemeClr val="tx1"/>
                          </a:solidFill>
                          <a:latin typeface="+mj-lt"/>
                          <a:ea typeface="+mn-ea"/>
                          <a:cs typeface="+mn-cs"/>
                        </a:rPr>
                        <a:t>2</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r>
                        <a:rPr lang="en-US" sz="1150" kern="1200">
                          <a:solidFill>
                            <a:schemeClr val="tx1"/>
                          </a:solidFill>
                          <a:latin typeface="+mj-lt"/>
                          <a:ea typeface="+mn-ea"/>
                          <a:cs typeface="+mn-cs"/>
                        </a:rPr>
                        <a:t>Destination Account Number</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r>
                        <a:rPr lang="en-US" sz="1150" kern="1200">
                          <a:solidFill>
                            <a:schemeClr val="tx1"/>
                          </a:solidFill>
                          <a:latin typeface="+mj-lt"/>
                          <a:ea typeface="+mn-ea"/>
                          <a:cs typeface="+mn-cs"/>
                        </a:rPr>
                        <a:t>31029142</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24338615"/>
                  </a:ext>
                </a:extLst>
              </a:tr>
              <a:tr h="0">
                <a:tc>
                  <a:txBody>
                    <a:bodyPr/>
                    <a:lstStyle/>
                    <a:p>
                      <a:pPr algn="ctr"/>
                      <a:r>
                        <a:rPr lang="en-US" sz="1150" kern="1200">
                          <a:solidFill>
                            <a:schemeClr val="tx1"/>
                          </a:solidFill>
                          <a:latin typeface="+mj-lt"/>
                          <a:ea typeface="+mn-ea"/>
                          <a:cs typeface="+mn-cs"/>
                        </a:rPr>
                        <a:t>3</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US" sz="1150" kern="1200">
                          <a:solidFill>
                            <a:schemeClr val="tx1"/>
                          </a:solidFill>
                          <a:latin typeface="+mj-lt"/>
                          <a:ea typeface="+mn-ea"/>
                          <a:cs typeface="+mn-cs"/>
                        </a:rPr>
                        <a:t>Destination type of Account Code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GB" sz="1150" kern="1200">
                          <a:solidFill>
                            <a:schemeClr val="tx1"/>
                          </a:solidFill>
                          <a:latin typeface="+mj-lt"/>
                          <a:ea typeface="+mn-ea"/>
                          <a:cs typeface="+mn-cs"/>
                        </a:rPr>
                        <a:t>This field is always zero – 0</a:t>
                      </a:r>
                      <a:endParaRPr lang="en-US" sz="1150" kern="1200">
                        <a:solidFill>
                          <a:schemeClr val="tx1"/>
                        </a:solidFill>
                        <a:latin typeface="+mj-lt"/>
                        <a:ea typeface="+mn-ea"/>
                        <a:cs typeface="+mn-cs"/>
                      </a:endParaRP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25697507"/>
                  </a:ext>
                </a:extLst>
              </a:tr>
              <a:tr h="0">
                <a:tc>
                  <a:txBody>
                    <a:bodyPr/>
                    <a:lstStyle/>
                    <a:p>
                      <a:pPr algn="ctr"/>
                      <a:r>
                        <a:rPr lang="en-US" sz="1150" kern="1200">
                          <a:solidFill>
                            <a:schemeClr val="tx1"/>
                          </a:solidFill>
                          <a:latin typeface="+mj-lt"/>
                          <a:ea typeface="+mn-ea"/>
                          <a:cs typeface="+mn-cs"/>
                        </a:rPr>
                        <a:t>4</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r>
                        <a:rPr lang="en-US" sz="1150" kern="1200">
                          <a:solidFill>
                            <a:schemeClr val="tx1"/>
                          </a:solidFill>
                          <a:latin typeface="+mj-lt"/>
                          <a:ea typeface="+mn-ea"/>
                          <a:cs typeface="+mn-cs"/>
                        </a:rPr>
                        <a:t>Transaction Code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r>
                        <a:rPr lang="en-GB" sz="1150" kern="1200">
                          <a:solidFill>
                            <a:schemeClr val="tx1"/>
                          </a:solidFill>
                          <a:latin typeface="+mj-lt"/>
                          <a:ea typeface="+mn-ea"/>
                          <a:cs typeface="+mn-cs"/>
                        </a:rPr>
                        <a:t>Direct Credit code is 99</a:t>
                      </a:r>
                      <a:endParaRPr lang="en-US" sz="1150" kern="1200">
                        <a:solidFill>
                          <a:schemeClr val="tx1"/>
                        </a:solidFill>
                        <a:latin typeface="+mj-lt"/>
                        <a:ea typeface="+mn-ea"/>
                        <a:cs typeface="+mn-cs"/>
                      </a:endParaRP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97024218"/>
                  </a:ext>
                </a:extLst>
              </a:tr>
              <a:tr h="0">
                <a:tc>
                  <a:txBody>
                    <a:bodyPr/>
                    <a:lstStyle/>
                    <a:p>
                      <a:pPr algn="ctr"/>
                      <a:r>
                        <a:rPr lang="en-US" sz="1150" kern="1200">
                          <a:solidFill>
                            <a:schemeClr val="tx1"/>
                          </a:solidFill>
                          <a:latin typeface="+mj-lt"/>
                          <a:ea typeface="+mn-ea"/>
                          <a:cs typeface="+mn-cs"/>
                        </a:rPr>
                        <a:t>5</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US" sz="1150" kern="1200">
                          <a:solidFill>
                            <a:schemeClr val="tx1"/>
                          </a:solidFill>
                          <a:latin typeface="+mj-lt"/>
                          <a:ea typeface="+mn-ea"/>
                          <a:cs typeface="+mn-cs"/>
                        </a:rPr>
                        <a:t>Originating Sort Code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GB" sz="1150" kern="1200">
                          <a:solidFill>
                            <a:schemeClr val="tx1"/>
                          </a:solidFill>
                          <a:latin typeface="+mj-lt"/>
                          <a:ea typeface="+mn-ea"/>
                          <a:cs typeface="+mn-cs"/>
                        </a:rPr>
                        <a:t>The sort code from which payment is being made</a:t>
                      </a:r>
                      <a:endParaRPr lang="en-US" sz="1150" kern="1200">
                        <a:solidFill>
                          <a:schemeClr val="tx1"/>
                        </a:solidFill>
                        <a:latin typeface="+mj-lt"/>
                        <a:ea typeface="+mn-ea"/>
                        <a:cs typeface="+mn-cs"/>
                      </a:endParaRP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21672061"/>
                  </a:ext>
                </a:extLst>
              </a:tr>
              <a:tr h="0">
                <a:tc>
                  <a:txBody>
                    <a:bodyPr/>
                    <a:lstStyle/>
                    <a:p>
                      <a:pPr algn="ctr"/>
                      <a:r>
                        <a:rPr lang="en-US" sz="1150" kern="1200">
                          <a:solidFill>
                            <a:schemeClr val="tx1"/>
                          </a:solidFill>
                          <a:latin typeface="+mj-lt"/>
                          <a:ea typeface="+mn-ea"/>
                          <a:cs typeface="+mn-cs"/>
                        </a:rPr>
                        <a:t>6</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r>
                        <a:rPr lang="en-US" sz="1150" kern="1200">
                          <a:solidFill>
                            <a:schemeClr val="tx1"/>
                          </a:solidFill>
                          <a:latin typeface="+mj-lt"/>
                          <a:ea typeface="+mn-ea"/>
                          <a:cs typeface="+mn-cs"/>
                        </a:rPr>
                        <a:t>Origination Account Number</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r>
                        <a:rPr lang="en-GB" sz="1150" kern="1200">
                          <a:solidFill>
                            <a:schemeClr val="tx1"/>
                          </a:solidFill>
                          <a:latin typeface="+mj-lt"/>
                          <a:ea typeface="+mn-ea"/>
                          <a:cs typeface="+mn-cs"/>
                        </a:rPr>
                        <a:t>The account number from which payment is being made</a:t>
                      </a:r>
                      <a:endParaRPr lang="en-US" sz="1150" kern="1200">
                        <a:solidFill>
                          <a:schemeClr val="tx1"/>
                        </a:solidFill>
                        <a:latin typeface="+mj-lt"/>
                        <a:ea typeface="+mn-ea"/>
                        <a:cs typeface="+mn-cs"/>
                      </a:endParaRP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40391472"/>
                  </a:ext>
                </a:extLst>
              </a:tr>
              <a:tr h="0">
                <a:tc>
                  <a:txBody>
                    <a:bodyPr/>
                    <a:lstStyle/>
                    <a:p>
                      <a:pPr algn="ctr"/>
                      <a:r>
                        <a:rPr lang="en-US" sz="1150" kern="1200">
                          <a:solidFill>
                            <a:schemeClr val="tx1"/>
                          </a:solidFill>
                          <a:latin typeface="+mj-lt"/>
                          <a:ea typeface="+mn-ea"/>
                          <a:cs typeface="+mn-cs"/>
                        </a:rPr>
                        <a:t>7</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US" sz="1150" kern="1200">
                          <a:solidFill>
                            <a:schemeClr val="tx1"/>
                          </a:solidFill>
                          <a:latin typeface="+mj-lt"/>
                          <a:ea typeface="+mn-ea"/>
                          <a:cs typeface="+mn-cs"/>
                        </a:rPr>
                        <a:t>Free format</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US" sz="1150" kern="1200">
                          <a:solidFill>
                            <a:schemeClr val="tx1"/>
                          </a:solidFill>
                          <a:latin typeface="+mj-lt"/>
                          <a:ea typeface="+mn-ea"/>
                          <a:cs typeface="+mn-cs"/>
                        </a:rPr>
                        <a:t>Always 0000</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14973416"/>
                  </a:ext>
                </a:extLst>
              </a:tr>
              <a:tr h="0">
                <a:tc>
                  <a:txBody>
                    <a:bodyPr/>
                    <a:lstStyle/>
                    <a:p>
                      <a:pPr algn="ctr"/>
                      <a:r>
                        <a:rPr lang="en-US" sz="1150" kern="1200">
                          <a:solidFill>
                            <a:schemeClr val="tx1"/>
                          </a:solidFill>
                          <a:latin typeface="+mj-lt"/>
                          <a:ea typeface="+mn-ea"/>
                          <a:cs typeface="+mn-cs"/>
                        </a:rPr>
                        <a:t>8</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r>
                        <a:rPr lang="en-US" sz="1150" kern="1200">
                          <a:solidFill>
                            <a:schemeClr val="tx1"/>
                          </a:solidFill>
                          <a:latin typeface="+mj-lt"/>
                          <a:ea typeface="+mn-ea"/>
                          <a:cs typeface="+mn-cs"/>
                        </a:rPr>
                        <a:t>Amount in pence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r>
                        <a:rPr lang="en-GB" sz="1150" kern="1200">
                          <a:solidFill>
                            <a:schemeClr val="tx1"/>
                          </a:solidFill>
                          <a:latin typeface="+mj-lt"/>
                          <a:ea typeface="+mn-ea"/>
                          <a:cs typeface="+mn-cs"/>
                        </a:rPr>
                        <a:t>Total value in pence of the payment being made</a:t>
                      </a:r>
                      <a:endParaRPr lang="en-US" sz="1150" kern="1200">
                        <a:solidFill>
                          <a:schemeClr val="tx1"/>
                        </a:solidFill>
                        <a:latin typeface="+mj-lt"/>
                        <a:ea typeface="+mn-ea"/>
                        <a:cs typeface="+mn-cs"/>
                      </a:endParaRP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314648475"/>
                  </a:ext>
                </a:extLst>
              </a:tr>
              <a:tr h="0">
                <a:tc>
                  <a:txBody>
                    <a:bodyPr/>
                    <a:lstStyle/>
                    <a:p>
                      <a:pPr algn="ctr"/>
                      <a:r>
                        <a:rPr lang="en-US" sz="1150" kern="1200">
                          <a:solidFill>
                            <a:schemeClr val="tx1"/>
                          </a:solidFill>
                          <a:latin typeface="+mj-lt"/>
                          <a:ea typeface="+mn-ea"/>
                          <a:cs typeface="+mn-cs"/>
                        </a:rPr>
                        <a:t>9</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US" sz="1150" kern="1200">
                          <a:solidFill>
                            <a:schemeClr val="tx1"/>
                          </a:solidFill>
                          <a:latin typeface="+mj-lt"/>
                          <a:ea typeface="+mn-ea"/>
                          <a:cs typeface="+mn-cs"/>
                        </a:rPr>
                        <a:t>User’s name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tc>
                  <a:txBody>
                    <a:bodyPr/>
                    <a:lstStyle/>
                    <a:p>
                      <a:r>
                        <a:rPr lang="en-GB" sz="1150" kern="1200">
                          <a:solidFill>
                            <a:schemeClr val="tx1"/>
                          </a:solidFill>
                          <a:latin typeface="+mj-lt"/>
                          <a:ea typeface="+mn-ea"/>
                          <a:cs typeface="+mn-cs"/>
                        </a:rPr>
                        <a:t>Name the account is registered to</a:t>
                      </a:r>
                      <a:endParaRPr lang="en-US" sz="1150" kern="1200">
                        <a:solidFill>
                          <a:schemeClr val="tx1"/>
                        </a:solidFill>
                        <a:latin typeface="+mj-lt"/>
                        <a:ea typeface="+mn-ea"/>
                        <a:cs typeface="+mn-cs"/>
                      </a:endParaRP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9085255"/>
                  </a:ext>
                </a:extLst>
              </a:tr>
              <a:tr h="0">
                <a:tc>
                  <a:txBody>
                    <a:bodyPr/>
                    <a:lstStyle/>
                    <a:p>
                      <a:pPr algn="ctr"/>
                      <a:r>
                        <a:rPr lang="en-US" sz="1150" kern="1200">
                          <a:solidFill>
                            <a:schemeClr val="tx1"/>
                          </a:solidFill>
                          <a:latin typeface="+mj-lt"/>
                          <a:ea typeface="+mn-ea"/>
                          <a:cs typeface="+mn-cs"/>
                        </a:rPr>
                        <a:t>10</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r>
                        <a:rPr lang="en-US" sz="1150" kern="1200">
                          <a:solidFill>
                            <a:schemeClr val="tx1"/>
                          </a:solidFill>
                          <a:latin typeface="+mj-lt"/>
                          <a:ea typeface="+mn-ea"/>
                          <a:cs typeface="+mn-cs"/>
                        </a:rPr>
                        <a:t>User reference</a:t>
                      </a: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tc>
                  <a:txBody>
                    <a:bodyPr/>
                    <a:lstStyle/>
                    <a:p>
                      <a:r>
                        <a:rPr lang="en-GB" sz="1150" kern="1200">
                          <a:solidFill>
                            <a:schemeClr val="tx1"/>
                          </a:solidFill>
                          <a:latin typeface="+mj-lt"/>
                          <a:ea typeface="+mn-ea"/>
                          <a:cs typeface="+mn-cs"/>
                        </a:rPr>
                        <a:t>User reference format and example: L02104352010621</a:t>
                      </a:r>
                    </a:p>
                    <a:p>
                      <a:pPr marL="90488" indent="-90488">
                        <a:buFont typeface="Arial" panose="020B0604020202020204" pitchFamily="34" charset="0"/>
                        <a:buChar char="•"/>
                      </a:pPr>
                      <a:r>
                        <a:rPr lang="en-GB" sz="1150" kern="1200">
                          <a:solidFill>
                            <a:schemeClr val="tx1"/>
                          </a:solidFill>
                          <a:latin typeface="+mj-lt"/>
                          <a:ea typeface="+mn-ea"/>
                          <a:cs typeface="+mn-cs"/>
                        </a:rPr>
                        <a:t>L021: Scheme code. Four alphanumeric characters.</a:t>
                      </a:r>
                    </a:p>
                    <a:p>
                      <a:pPr marL="90488" indent="-90488">
                        <a:buFont typeface="Arial" panose="020B0604020202020204" pitchFamily="34" charset="0"/>
                        <a:buChar char="•"/>
                      </a:pPr>
                      <a:r>
                        <a:rPr lang="en-GB" sz="1150" kern="1200">
                          <a:solidFill>
                            <a:schemeClr val="tx1"/>
                          </a:solidFill>
                          <a:latin typeface="+mj-lt"/>
                          <a:ea typeface="+mn-ea"/>
                          <a:cs typeface="+mn-cs"/>
                        </a:rPr>
                        <a:t>04352: Pay point number. Your unique payroll number</a:t>
                      </a:r>
                    </a:p>
                    <a:p>
                      <a:pPr marL="90488" indent="-90488">
                        <a:buFont typeface="Arial" panose="020B0604020202020204" pitchFamily="34" charset="0"/>
                        <a:buChar char="•"/>
                      </a:pPr>
                      <a:r>
                        <a:rPr lang="en-GB" sz="1150" kern="1200">
                          <a:solidFill>
                            <a:schemeClr val="tx1"/>
                          </a:solidFill>
                          <a:latin typeface="+mj-lt"/>
                          <a:ea typeface="+mn-ea"/>
                          <a:cs typeface="+mn-cs"/>
                        </a:rPr>
                        <a:t>010621: Due date. Six numeric characters, DDMMYY format.</a:t>
                      </a:r>
                      <a:endParaRPr lang="en-US" sz="1150" kern="1200">
                        <a:solidFill>
                          <a:schemeClr val="tx1"/>
                        </a:solidFill>
                        <a:latin typeface="+mj-lt"/>
                        <a:ea typeface="+mn-ea"/>
                        <a:cs typeface="+mn-cs"/>
                      </a:endParaRPr>
                    </a:p>
                  </a:txBody>
                  <a:tcP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94404528"/>
                  </a:ext>
                </a:extLst>
              </a:tr>
            </a:tbl>
          </a:graphicData>
        </a:graphic>
      </p:graphicFrame>
    </p:spTree>
    <p:extLst>
      <p:ext uri="{BB962C8B-B14F-4D97-AF65-F5344CB8AC3E}">
        <p14:creationId xmlns:p14="http://schemas.microsoft.com/office/powerpoint/2010/main" val="2012429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4B6ECB-4E5E-B2A3-1056-0B1C1D4084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B4F739-939D-9D1F-DC7C-0E4891A067EE}"/>
              </a:ext>
            </a:extLst>
          </p:cNvPr>
          <p:cNvSpPr>
            <a:spLocks noGrp="1"/>
          </p:cNvSpPr>
          <p:nvPr>
            <p:ph type="title"/>
          </p:nvPr>
        </p:nvSpPr>
        <p:spPr/>
        <p:txBody>
          <a:bodyPr/>
          <a:lstStyle/>
          <a:p>
            <a:r>
              <a:rPr lang="en-US"/>
              <a:t>Let us know of any payroll changes</a:t>
            </a:r>
          </a:p>
        </p:txBody>
      </p:sp>
      <p:sp>
        <p:nvSpPr>
          <p:cNvPr id="3" name="Content Placeholder 2">
            <a:extLst>
              <a:ext uri="{FF2B5EF4-FFF2-40B4-BE49-F238E27FC236}">
                <a16:creationId xmlns:a16="http://schemas.microsoft.com/office/drawing/2014/main" id="{AC38C8F8-A553-354F-4EA9-81336A944858}"/>
              </a:ext>
            </a:extLst>
          </p:cNvPr>
          <p:cNvSpPr>
            <a:spLocks noGrp="1"/>
          </p:cNvSpPr>
          <p:nvPr>
            <p:ph idx="1"/>
          </p:nvPr>
        </p:nvSpPr>
        <p:spPr>
          <a:xfrm>
            <a:off x="612000" y="1620000"/>
            <a:ext cx="6361824" cy="4560881"/>
          </a:xfrm>
        </p:spPr>
        <p:txBody>
          <a:bodyPr/>
          <a:lstStyle/>
          <a:p>
            <a:pPr marL="0" indent="0">
              <a:buNone/>
            </a:pPr>
            <a:r>
              <a:rPr lang="en-GB" sz="2000"/>
              <a:t>Please complete our </a:t>
            </a:r>
            <a:r>
              <a:rPr lang="en-GB" sz="2000" b="1">
                <a:hlinkClick r:id="rId3"/>
              </a:rPr>
              <a:t>employer set up form</a:t>
            </a:r>
            <a:r>
              <a:rPr lang="en-GB" sz="2000"/>
              <a:t> to inform us of:</a:t>
            </a:r>
          </a:p>
          <a:p>
            <a:pPr marL="0" indent="0">
              <a:buNone/>
            </a:pPr>
            <a:endParaRPr lang="en-GB" sz="2000"/>
          </a:p>
          <a:p>
            <a:r>
              <a:rPr lang="en-GB" sz="2000"/>
              <a:t>New employer or payroll details to be set up on our systems</a:t>
            </a:r>
          </a:p>
          <a:p>
            <a:r>
              <a:rPr lang="en-GB" sz="2000"/>
              <a:t>Amend existing employer or payroll details. For example, change to employer name, address and change of payroll provider or a school that is joining or leaving an academy trust.</a:t>
            </a:r>
          </a:p>
          <a:p>
            <a:pPr marL="0" indent="0">
              <a:buNone/>
            </a:pPr>
            <a:endParaRPr lang="en-GB" sz="1600"/>
          </a:p>
          <a:p>
            <a:pPr marL="0" indent="0">
              <a:buNone/>
            </a:pPr>
            <a:r>
              <a:rPr lang="en-GB" sz="2000"/>
              <a:t>This must be sent to us before sending any payroll files or payments. We’ll get in touch once we have made the relevant changes/additions – this is when you’ll be able to send the relevant payroll file and payment. </a:t>
            </a:r>
          </a:p>
          <a:p>
            <a:pPr marL="0" indent="0">
              <a:buNone/>
            </a:pPr>
            <a:endParaRPr lang="en-GB" sz="1600"/>
          </a:p>
          <a:p>
            <a:pPr marL="0" indent="0">
              <a:buNone/>
            </a:pPr>
            <a:r>
              <a:rPr lang="en-GB" sz="2000"/>
              <a:t>To access the form, please visit:</a:t>
            </a:r>
          </a:p>
          <a:p>
            <a:pPr marL="0" indent="0">
              <a:spcBef>
                <a:spcPts val="600"/>
              </a:spcBef>
              <a:buNone/>
            </a:pPr>
            <a:r>
              <a:rPr lang="en-GB" sz="2000" b="1">
                <a:hlinkClick r:id="rId3"/>
              </a:rPr>
              <a:t>mandg.com/dam/pru/shared/documents/en/avcf10077.pdf. </a:t>
            </a:r>
            <a:endParaRPr lang="en-GB" sz="2000" b="1"/>
          </a:p>
          <a:p>
            <a:pPr marL="0" indent="0">
              <a:buNone/>
            </a:pPr>
            <a:endParaRPr lang="en-GB" sz="2000"/>
          </a:p>
          <a:p>
            <a:pPr marL="0" indent="0">
              <a:buNone/>
            </a:pPr>
            <a:endParaRPr lang="en-GB" sz="2000"/>
          </a:p>
        </p:txBody>
      </p:sp>
      <p:sp>
        <p:nvSpPr>
          <p:cNvPr id="5" name="Slide Number Placeholder 4">
            <a:extLst>
              <a:ext uri="{FF2B5EF4-FFF2-40B4-BE49-F238E27FC236}">
                <a16:creationId xmlns:a16="http://schemas.microsoft.com/office/drawing/2014/main" id="{0D5075CA-0A85-3A71-66CC-A85143D3CF8D}"/>
              </a:ext>
            </a:extLst>
          </p:cNvPr>
          <p:cNvSpPr>
            <a:spLocks noGrp="1"/>
          </p:cNvSpPr>
          <p:nvPr>
            <p:ph type="sldNum" sz="quarter" idx="12"/>
          </p:nvPr>
        </p:nvSpPr>
        <p:spPr/>
        <p:txBody>
          <a:bodyPr/>
          <a:lstStyle/>
          <a:p>
            <a:fld id="{D0BB6535-0336-8449-81AC-9BE953FC5274}" type="slidenum">
              <a:rPr lang="en-US" smtClean="0"/>
              <a:t>8</a:t>
            </a:fld>
            <a:endParaRPr lang="en-US"/>
          </a:p>
        </p:txBody>
      </p:sp>
      <p:pic>
        <p:nvPicPr>
          <p:cNvPr id="6" name="Picture 5">
            <a:hlinkClick r:id="rId3"/>
            <a:extLst>
              <a:ext uri="{FF2B5EF4-FFF2-40B4-BE49-F238E27FC236}">
                <a16:creationId xmlns:a16="http://schemas.microsoft.com/office/drawing/2014/main" id="{01B8876F-73B5-A872-DCDA-60387613904D}"/>
              </a:ext>
            </a:extLst>
          </p:cNvPr>
          <p:cNvPicPr>
            <a:picLocks noChangeAspect="1"/>
          </p:cNvPicPr>
          <p:nvPr/>
        </p:nvPicPr>
        <p:blipFill>
          <a:blip r:embed="rId4"/>
          <a:stretch>
            <a:fillRect/>
          </a:stretch>
        </p:blipFill>
        <p:spPr>
          <a:xfrm>
            <a:off x="7839055" y="1620000"/>
            <a:ext cx="2649513" cy="3825917"/>
          </a:xfrm>
          <a:prstGeom prst="rect">
            <a:avLst/>
          </a:prstGeom>
          <a:ln>
            <a:solidFill>
              <a:schemeClr val="bg1">
                <a:lumMod val="95000"/>
              </a:schemeClr>
            </a:solidFill>
          </a:ln>
        </p:spPr>
      </p:pic>
    </p:spTree>
    <p:extLst>
      <p:ext uri="{BB962C8B-B14F-4D97-AF65-F5344CB8AC3E}">
        <p14:creationId xmlns:p14="http://schemas.microsoft.com/office/powerpoint/2010/main" val="4206938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B63E12B1-BD41-114D-E6C2-4415458E51F3}"/>
              </a:ext>
            </a:extLst>
          </p:cNvPr>
          <p:cNvSpPr>
            <a:spLocks noGrp="1"/>
          </p:cNvSpPr>
          <p:nvPr>
            <p:ph type="sldNum" sz="quarter" idx="12"/>
          </p:nvPr>
        </p:nvSpPr>
        <p:spPr/>
        <p:txBody>
          <a:bodyPr/>
          <a:lstStyle/>
          <a:p>
            <a:fld id="{D0BB6535-0336-8449-81AC-9BE953FC5274}" type="slidenum">
              <a:rPr lang="en-US" smtClean="0"/>
              <a:t>9</a:t>
            </a:fld>
            <a:endParaRPr lang="en-US"/>
          </a:p>
        </p:txBody>
      </p:sp>
      <p:sp>
        <p:nvSpPr>
          <p:cNvPr id="8" name="TextBox 7">
            <a:extLst>
              <a:ext uri="{FF2B5EF4-FFF2-40B4-BE49-F238E27FC236}">
                <a16:creationId xmlns:a16="http://schemas.microsoft.com/office/drawing/2014/main" id="{ECA63E03-0644-0D8B-D6C9-54F26B73126C}"/>
              </a:ext>
            </a:extLst>
          </p:cNvPr>
          <p:cNvSpPr txBox="1"/>
          <p:nvPr/>
        </p:nvSpPr>
        <p:spPr>
          <a:xfrm>
            <a:off x="612000" y="5848519"/>
            <a:ext cx="11128055" cy="424732"/>
          </a:xfrm>
          <a:prstGeom prst="rect">
            <a:avLst/>
          </a:prstGeom>
          <a:noFill/>
        </p:spPr>
        <p:txBody>
          <a:bodyPr wrap="square">
            <a:spAutoFit/>
          </a:bodyPr>
          <a:lstStyle/>
          <a:p>
            <a:pPr marL="0" marR="0" lvl="0" indent="-228594" algn="just" defTabSz="914377" rtl="0" eaLnBrk="1" fontAlgn="auto" latinLnBrk="0" hangingPunct="1">
              <a:lnSpc>
                <a:spcPct val="90000"/>
              </a:lnSpc>
              <a:spcBef>
                <a:spcPts val="0"/>
              </a:spcBef>
              <a:spcAft>
                <a:spcPts val="0"/>
              </a:spcAft>
              <a:buClrTx/>
              <a:buSzTx/>
              <a:buFont typeface="Arial" panose="020B0604020202020204" pitchFamily="34" charset="0"/>
              <a:buNone/>
              <a:tabLst/>
              <a:defRPr/>
            </a:pPr>
            <a:r>
              <a:rPr lang="en-GB" altLang="en-US" sz="1200">
                <a:solidFill>
                  <a:srgbClr val="555555"/>
                </a:solidFill>
                <a:latin typeface="Calibri Light" panose="020F0302020204030204"/>
              </a:rPr>
              <a:t>‘</a:t>
            </a:r>
            <a:r>
              <a:rPr kumimoji="0" lang="en-GB" altLang="en-US" sz="1200" b="0" i="0" u="none" strike="noStrike" kern="1200" cap="none" spc="0" normalizeH="0" baseline="0" noProof="0">
                <a:ln>
                  <a:noFill/>
                </a:ln>
                <a:solidFill>
                  <a:srgbClr val="555555"/>
                </a:solidFill>
                <a:effectLst/>
                <a:uLnTx/>
                <a:uFillTx/>
                <a:latin typeface="Calibri Light" panose="020F0302020204030204"/>
                <a:ea typeface="+mn-ea"/>
                <a:cs typeface="+mn-cs"/>
              </a:rPr>
              <a:t>Prudential’ is a trading name of The Prudential Assurance Company Limited which is registered in England and Wales. Registered Office at 10 Fenchurch Avenue, London EC3M 5AG. Registered number 15454. Authorised by the Prudential Regulation Authority and regulated by the Financial Conduct Authority and the Prudential Regulation Authority.</a:t>
            </a:r>
          </a:p>
        </p:txBody>
      </p:sp>
      <p:sp>
        <p:nvSpPr>
          <p:cNvPr id="9" name="AutoShape 2" descr="Pru logo">
            <a:extLst>
              <a:ext uri="{FF2B5EF4-FFF2-40B4-BE49-F238E27FC236}">
                <a16:creationId xmlns:a16="http://schemas.microsoft.com/office/drawing/2014/main" id="{07B8857E-AEB3-59CD-9823-8F3A61F30E71}"/>
              </a:ext>
            </a:extLst>
          </p:cNvPr>
          <p:cNvSpPr>
            <a:spLocks noChangeAspect="1" noChangeArrowheads="1"/>
          </p:cNvSpPr>
          <p:nvPr/>
        </p:nvSpPr>
        <p:spPr bwMode="auto">
          <a:xfrm>
            <a:off x="7556938" y="4369676"/>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a:extLst>
              <a:ext uri="{FF2B5EF4-FFF2-40B4-BE49-F238E27FC236}">
                <a16:creationId xmlns:a16="http://schemas.microsoft.com/office/drawing/2014/main" id="{A31062E7-0BCA-4A40-3DBB-8B140E3231FC}"/>
              </a:ext>
            </a:extLst>
          </p:cNvPr>
          <p:cNvPicPr>
            <a:picLocks noChangeAspect="1"/>
          </p:cNvPicPr>
          <p:nvPr/>
        </p:nvPicPr>
        <p:blipFill>
          <a:blip r:embed="rId3"/>
          <a:stretch>
            <a:fillRect/>
          </a:stretch>
        </p:blipFill>
        <p:spPr>
          <a:xfrm>
            <a:off x="5033879" y="2832655"/>
            <a:ext cx="1787910" cy="835335"/>
          </a:xfrm>
          <a:prstGeom prst="rect">
            <a:avLst/>
          </a:prstGeom>
        </p:spPr>
      </p:pic>
    </p:spTree>
    <p:extLst>
      <p:ext uri="{BB962C8B-B14F-4D97-AF65-F5344CB8AC3E}">
        <p14:creationId xmlns:p14="http://schemas.microsoft.com/office/powerpoint/2010/main" val="2249202227"/>
      </p:ext>
    </p:extLst>
  </p:cSld>
  <p:clrMapOvr>
    <a:masterClrMapping/>
  </p:clrMapOvr>
</p:sld>
</file>

<file path=ppt/theme/theme1.xml><?xml version="1.0" encoding="utf-8"?>
<a:theme xmlns:a="http://schemas.openxmlformats.org/drawingml/2006/main" name="Jade-Teal Master">
  <a:themeElements>
    <a:clrScheme name="Pru2021 2">
      <a:dk1>
        <a:srgbClr val="5B656D"/>
      </a:dk1>
      <a:lt1>
        <a:srgbClr val="FFFFFF"/>
      </a:lt1>
      <a:dk2>
        <a:srgbClr val="EB5B36"/>
      </a:dk2>
      <a:lt2>
        <a:srgbClr val="FFFFFF"/>
      </a:lt2>
      <a:accent1>
        <a:srgbClr val="055A5F"/>
      </a:accent1>
      <a:accent2>
        <a:srgbClr val="16AFAC"/>
      </a:accent2>
      <a:accent3>
        <a:srgbClr val="7EBD5E"/>
      </a:accent3>
      <a:accent4>
        <a:srgbClr val="FEB81C"/>
      </a:accent4>
      <a:accent5>
        <a:srgbClr val="65B3E5"/>
      </a:accent5>
      <a:accent6>
        <a:srgbClr val="E58EBA"/>
      </a:accent6>
      <a:hlink>
        <a:srgbClr val="7B75B6"/>
      </a:hlink>
      <a:folHlink>
        <a:srgbClr val="E9827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Teal 100%">
      <a:srgbClr val="055A60"/>
    </a:custClr>
    <a:custClr name="Teal 80%">
      <a:srgbClr val="377B7F"/>
    </a:custClr>
    <a:custClr name="Teal 60%">
      <a:srgbClr val="699C9F"/>
    </a:custClr>
    <a:custClr name="Teal 40%">
      <a:srgbClr val="9BBDBF"/>
    </a:custClr>
    <a:custClr name="Teal 20%">
      <a:srgbClr val="CDDEDF"/>
    </a:custClr>
    <a:custClr name="Jade 100%">
      <a:srgbClr val="17B0AD"/>
    </a:custClr>
    <a:custClr name="Jade 80%">
      <a:srgbClr val="45C0BD"/>
    </a:custClr>
    <a:custClr name="Jade 60%">
      <a:srgbClr val="74D0CE"/>
    </a:custClr>
    <a:custClr name="Jade 40%">
      <a:srgbClr val="A2DFDE"/>
    </a:custClr>
    <a:custClr name="Jade 20%">
      <a:srgbClr val="D1EFEF"/>
    </a:custClr>
    <a:custClr name="Light Green 100%">
      <a:srgbClr val="7EBD5F"/>
    </a:custClr>
    <a:custClr name="Light Green 80%">
      <a:srgbClr val="98CA7F"/>
    </a:custClr>
    <a:custClr name="Light Green 60%">
      <a:srgbClr val="B2D79F"/>
    </a:custClr>
    <a:custClr name="Light Green 40%">
      <a:srgbClr val="CBE4BF"/>
    </a:custClr>
    <a:custClr name="Light Green 20%">
      <a:srgbClr val="E5F2DF"/>
    </a:custClr>
    <a:custClr name="Yellow 100%">
      <a:srgbClr val="FFB81C"/>
    </a:custClr>
    <a:custClr name="Yellow 80%">
      <a:srgbClr val="FFC649"/>
    </a:custClr>
    <a:custClr name="Yellow 60%">
      <a:srgbClr val="FFD477"/>
    </a:custClr>
    <a:custClr name="Yellow 40%">
      <a:srgbClr val="FFE3A4"/>
    </a:custClr>
    <a:custClr name="Yellow 20%">
      <a:srgbClr val="FFF1D2"/>
    </a:custClr>
    <a:custClr name="Light Blue 100%">
      <a:srgbClr val="65B4E5"/>
    </a:custClr>
    <a:custClr name="Light Blue 80%">
      <a:srgbClr val="84C3EA"/>
    </a:custClr>
    <a:custClr name="Light Blue 60%">
      <a:srgbClr val="A3D2EF"/>
    </a:custClr>
    <a:custClr name="Light Blue 40%">
      <a:srgbClr val="C1E1F5"/>
    </a:custClr>
    <a:custClr name="Light Blue 20%">
      <a:srgbClr val="E0F0FA"/>
    </a:custClr>
    <a:custClr name="Pink 100%">
      <a:srgbClr val="E58EBB"/>
    </a:custClr>
    <a:custClr name="Pink 80%">
      <a:srgbClr val="EAA5C9"/>
    </a:custClr>
    <a:custClr name="Pink 60%">
      <a:srgbClr val="EFBBD6"/>
    </a:custClr>
    <a:custClr name="Pink 40%">
      <a:srgbClr val="F5D2E4"/>
    </a:custClr>
    <a:custClr name="Pink 20%">
      <a:srgbClr val="FAE8F1"/>
    </a:custClr>
    <a:custClr name="Violet 100%">
      <a:srgbClr val="7B76B6"/>
    </a:custClr>
    <a:custClr name="Violet 80%">
      <a:srgbClr val="9591C5"/>
    </a:custClr>
    <a:custClr name="Violet 60%">
      <a:srgbClr val="B0ADD3"/>
    </a:custClr>
    <a:custClr name="Violet 40%">
      <a:srgbClr val="CAC8E2"/>
    </a:custClr>
    <a:custClr name="Violet 20%">
      <a:srgbClr val="E5E4F0"/>
    </a:custClr>
    <a:custClr name="Grey 100%">
      <a:srgbClr val="5B656E"/>
    </a:custClr>
    <a:custClr name="Grey 80%">
      <a:srgbClr val="7C848B"/>
    </a:custClr>
    <a:custClr name="Grey 60%">
      <a:srgbClr val="9DA3A8"/>
    </a:custClr>
    <a:custClr name="Grey 40%">
      <a:srgbClr val="BDC1C5"/>
    </a:custClr>
    <a:custClr name="Grey 20%">
      <a:srgbClr val="DEE0E2"/>
    </a:custClr>
    <a:custClr name="Light Coral 100%">
      <a:srgbClr val="E98276"/>
    </a:custClr>
    <a:custClr name="Light Coral 80%">
      <a:srgbClr val="ED9B91"/>
    </a:custClr>
    <a:custClr name="Light Coral 60%">
      <a:srgbClr val="F2B4AD"/>
    </a:custClr>
    <a:custClr name="Light Coral 40%">
      <a:srgbClr val="F6CDC8"/>
    </a:custClr>
    <a:custClr name="Light Coral 20%">
      <a:srgbClr val="FBE6E4"/>
    </a:custClr>
  </a:custClrLst>
  <a:extLst>
    <a:ext uri="{05A4C25C-085E-4340-85A3-A5531E510DB2}">
      <thm15:themeFamily xmlns:thm15="http://schemas.microsoft.com/office/thememl/2012/main" name="Presentation7" id="{8E425703-1FF6-7647-9AEA-66846302A04F}" vid="{984A6CA2-7B21-CF48-A774-34CD4521B743}"/>
    </a:ext>
  </a:extLst>
</a:theme>
</file>

<file path=ppt/theme/theme2.xml><?xml version="1.0" encoding="utf-8"?>
<a:theme xmlns:a="http://schemas.openxmlformats.org/drawingml/2006/main" name="Yellow-Coral Master">
  <a:themeElements>
    <a:clrScheme name="Pru2021 2">
      <a:dk1>
        <a:srgbClr val="5B656D"/>
      </a:dk1>
      <a:lt1>
        <a:srgbClr val="FFFFFF"/>
      </a:lt1>
      <a:dk2>
        <a:srgbClr val="EB5B36"/>
      </a:dk2>
      <a:lt2>
        <a:srgbClr val="FFFFFF"/>
      </a:lt2>
      <a:accent1>
        <a:srgbClr val="055A5F"/>
      </a:accent1>
      <a:accent2>
        <a:srgbClr val="16AFAC"/>
      </a:accent2>
      <a:accent3>
        <a:srgbClr val="7EBD5E"/>
      </a:accent3>
      <a:accent4>
        <a:srgbClr val="FEB81C"/>
      </a:accent4>
      <a:accent5>
        <a:srgbClr val="65B3E5"/>
      </a:accent5>
      <a:accent6>
        <a:srgbClr val="E58EBA"/>
      </a:accent6>
      <a:hlink>
        <a:srgbClr val="7B75B6"/>
      </a:hlink>
      <a:folHlink>
        <a:srgbClr val="E9827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Teal 100%">
      <a:srgbClr val="055A60"/>
    </a:custClr>
    <a:custClr name="Teal 80%">
      <a:srgbClr val="377B7F"/>
    </a:custClr>
    <a:custClr name="Teal 60%">
      <a:srgbClr val="699C9F"/>
    </a:custClr>
    <a:custClr name="Teal 40%">
      <a:srgbClr val="9BBDBF"/>
    </a:custClr>
    <a:custClr name="Teal 20%">
      <a:srgbClr val="CDDEDF"/>
    </a:custClr>
    <a:custClr name="Jade 100%">
      <a:srgbClr val="17B0AD"/>
    </a:custClr>
    <a:custClr name="Jade 80%">
      <a:srgbClr val="45C0BD"/>
    </a:custClr>
    <a:custClr name="Jade 60%">
      <a:srgbClr val="74D0CE"/>
    </a:custClr>
    <a:custClr name="Jade 40%">
      <a:srgbClr val="A2DFDE"/>
    </a:custClr>
    <a:custClr name="Jade 20%">
      <a:srgbClr val="D1EFEF"/>
    </a:custClr>
    <a:custClr name="Light Green 100%">
      <a:srgbClr val="7EBD5F"/>
    </a:custClr>
    <a:custClr name="Light Green 80%">
      <a:srgbClr val="98CA7F"/>
    </a:custClr>
    <a:custClr name="Light Green 60%">
      <a:srgbClr val="B2D79F"/>
    </a:custClr>
    <a:custClr name="Light Green 40%">
      <a:srgbClr val="CBE4BF"/>
    </a:custClr>
    <a:custClr name="Light Green 20%">
      <a:srgbClr val="E5F2DF"/>
    </a:custClr>
    <a:custClr name="Yellow 100%">
      <a:srgbClr val="FFB81C"/>
    </a:custClr>
    <a:custClr name="Yellow 80%">
      <a:srgbClr val="FFC649"/>
    </a:custClr>
    <a:custClr name="Yellow 60%">
      <a:srgbClr val="FFD477"/>
    </a:custClr>
    <a:custClr name="Yellow 40%">
      <a:srgbClr val="FFE3A4"/>
    </a:custClr>
    <a:custClr name="Yellow 20%">
      <a:srgbClr val="FFF1D2"/>
    </a:custClr>
    <a:custClr name="Light Blue 100%">
      <a:srgbClr val="65B4E5"/>
    </a:custClr>
    <a:custClr name="Light Blue 80%">
      <a:srgbClr val="84C3EA"/>
    </a:custClr>
    <a:custClr name="Light Blue 60%">
      <a:srgbClr val="A3D2EF"/>
    </a:custClr>
    <a:custClr name="Light Blue 40%">
      <a:srgbClr val="C1E1F5"/>
    </a:custClr>
    <a:custClr name="Light Blue 20%">
      <a:srgbClr val="E0F0FA"/>
    </a:custClr>
    <a:custClr name="Pink 100%">
      <a:srgbClr val="E58EBB"/>
    </a:custClr>
    <a:custClr name="Pink 80%">
      <a:srgbClr val="EAA5C9"/>
    </a:custClr>
    <a:custClr name="Pink 60%">
      <a:srgbClr val="EFBBD6"/>
    </a:custClr>
    <a:custClr name="Pink 40%">
      <a:srgbClr val="F5D2E4"/>
    </a:custClr>
    <a:custClr name="Pink 20%">
      <a:srgbClr val="FAE8F1"/>
    </a:custClr>
    <a:custClr name="Violet 100%">
      <a:srgbClr val="7B76B6"/>
    </a:custClr>
    <a:custClr name="Violet 80%">
      <a:srgbClr val="9591C5"/>
    </a:custClr>
    <a:custClr name="Violet 60%">
      <a:srgbClr val="B0ADD3"/>
    </a:custClr>
    <a:custClr name="Violet 40%">
      <a:srgbClr val="CAC8E2"/>
    </a:custClr>
    <a:custClr name="Violet 20%">
      <a:srgbClr val="E5E4F0"/>
    </a:custClr>
    <a:custClr name="Grey 100%">
      <a:srgbClr val="5B656E"/>
    </a:custClr>
    <a:custClr name="Grey 80%">
      <a:srgbClr val="7C848B"/>
    </a:custClr>
    <a:custClr name="Grey 60%">
      <a:srgbClr val="9DA3A8"/>
    </a:custClr>
    <a:custClr name="Grey 40%">
      <a:srgbClr val="BDC1C5"/>
    </a:custClr>
    <a:custClr name="Grey 20%">
      <a:srgbClr val="DEE0E2"/>
    </a:custClr>
    <a:custClr name="Light Coral 100%">
      <a:srgbClr val="E98276"/>
    </a:custClr>
    <a:custClr name="Light Coral 80%">
      <a:srgbClr val="ED9B91"/>
    </a:custClr>
    <a:custClr name="Light Coral 60%">
      <a:srgbClr val="F2B4AD"/>
    </a:custClr>
    <a:custClr name="Light Coral 40%">
      <a:srgbClr val="F6CDC8"/>
    </a:custClr>
    <a:custClr name="Light Coral 20%">
      <a:srgbClr val="FBE6E4"/>
    </a:custClr>
  </a:custClrLst>
  <a:extLst>
    <a:ext uri="{05A4C25C-085E-4340-85A3-A5531E510DB2}">
      <thm15:themeFamily xmlns:thm15="http://schemas.microsoft.com/office/thememl/2012/main" name="Presentation7" id="{8E425703-1FF6-7647-9AEA-66846302A04F}" vid="{F47C7C9E-E1B0-0B4F-8E3F-B0547BD99D3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44A41978D26984295BB11F4A581473D" ma:contentTypeVersion="3" ma:contentTypeDescription="Create a new document." ma:contentTypeScope="" ma:versionID="79783d959b2368f324b289c66ca2f7d2">
  <xsd:schema xmlns:xsd="http://www.w3.org/2001/XMLSchema" xmlns:xs="http://www.w3.org/2001/XMLSchema" xmlns:p="http://schemas.microsoft.com/office/2006/metadata/properties" xmlns:ns2="d361afb0-a4f2-42d4-8ec4-9582b920520c" targetNamespace="http://schemas.microsoft.com/office/2006/metadata/properties" ma:root="true" ma:fieldsID="b403fc9a6d4f1f9c9bb64099173c154b" ns2:_="">
    <xsd:import namespace="d361afb0-a4f2-42d4-8ec4-9582b920520c"/>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61afb0-a4f2-42d4-8ec4-9582b920520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4.xml><?xml version="1.0" encoding="utf-8"?>
<sisl xmlns:xsd="http://www.w3.org/2001/XMLSchema" xmlns:xsi="http://www.w3.org/2001/XMLSchema-instance" xmlns="http://www.boldonjames.com/2008/01/sie/internal/label" sislVersion="0" policy="9d493d7b-745f-46ca-853c-852befb66d42" origin="userSelected"/>
</file>

<file path=customXml/itemProps1.xml><?xml version="1.0" encoding="utf-8"?>
<ds:datastoreItem xmlns:ds="http://schemas.openxmlformats.org/officeDocument/2006/customXml" ds:itemID="{CF826B37-91D5-4D7E-B606-C88A280E3831}">
  <ds:schemaRefs>
    <ds:schemaRef ds:uri="http://schemas.microsoft.com/sharepoint/v3/contenttype/forms"/>
  </ds:schemaRefs>
</ds:datastoreItem>
</file>

<file path=customXml/itemProps2.xml><?xml version="1.0" encoding="utf-8"?>
<ds:datastoreItem xmlns:ds="http://schemas.openxmlformats.org/officeDocument/2006/customXml" ds:itemID="{83FCD388-E0EF-4410-AF5B-6030E4664A1D}">
  <ds:schemaRefs>
    <ds:schemaRef ds:uri="d361afb0-a4f2-42d4-8ec4-9582b920520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5DFDFFD-8C0B-4245-B6A5-36DF1B861741}">
  <ds:schemaRefs>
    <ds:schemaRef ds:uri="4ca9bab2-2aca-4fd9-9657-56a4c58137fc"/>
    <ds:schemaRef ds:uri="78e2c228-88d4-470d-8979-39812c725bf8"/>
    <ds:schemaRef ds:uri="http://schemas.microsoft.com/office/2006/metadata/properties"/>
    <ds:schemaRef ds:uri="http://schemas.microsoft.com/office/infopath/2007/PartnerControls"/>
  </ds:schemaRefs>
</ds:datastoreItem>
</file>

<file path=customXml/itemProps4.xml><?xml version="1.0" encoding="utf-8"?>
<ds:datastoreItem xmlns:ds="http://schemas.openxmlformats.org/officeDocument/2006/customXml" ds:itemID="{E9699443-6A07-43B9-8A92-F586D35AA9B6}">
  <ds:schemaRefs>
    <ds:schemaRef ds:uri="http://www.boldonjames.com/2008/01/sie/internal/label"/>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PRU PowerPoint template_16x9 05-21</Template>
  <Application>Microsoft Office PowerPoint</Application>
  <PresentationFormat>Widescreen</PresentationFormat>
  <Slides>9</Slides>
  <Notes>9</Notes>
  <HiddenSlides>0</HiddenSlide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Jade-Teal Master</vt:lpstr>
      <vt:lpstr>Yellow-Coral Master</vt:lpstr>
      <vt:lpstr>PowerPoint Presentation</vt:lpstr>
      <vt:lpstr>Our end-to-end AVC payroll submission process</vt:lpstr>
      <vt:lpstr>Submitting AVC payroll information correctly and in a timely manner</vt:lpstr>
      <vt:lpstr>Payroll submission rules</vt:lpstr>
      <vt:lpstr>Creating and formatting a payroll file</vt:lpstr>
      <vt:lpstr>Creating and formatting a payroll file (continued)</vt:lpstr>
      <vt:lpstr>Sending Bacs payments</vt:lpstr>
      <vt:lpstr>Let us know of any payroll changes</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PRUAG6792_01_19</dc:subject>
  <dc:creator>Ratti, Nitika</dc:creator>
  <cp:keywords/>
  <dc:description/>
  <cp:revision>1</cp:revision>
  <cp:lastPrinted>2021-04-27T13:51:45Z</cp:lastPrinted>
  <dcterms:created xsi:type="dcterms:W3CDTF">2025-05-02T11:28:48Z</dcterms:created>
  <dcterms:modified xsi:type="dcterms:W3CDTF">2025-08-20T08:17:16Z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0x010100F44A41978D26984295BB11F4A581473D</vt:lpwstr>
  </property>
  <property fmtid="{D5CDD505-2E9C-101B-9397-08002B2CF9AE}" pid="3" name="CandC_Tax_3">
    <vt:lpwstr>1;#|8e35de5b-af54-4733-865d-30222df2bb50</vt:lpwstr>
  </property>
  <property fmtid="{D5CDD505-2E9C-101B-9397-08002B2CF9AE}" pid="4" name="MSIP_Label_6cd3c5f5-c566-4dc5-8864-6f6d9b127b45_Enabled">
    <vt:lpwstr>true</vt:lpwstr>
  </property>
  <property fmtid="{D5CDD505-2E9C-101B-9397-08002B2CF9AE}" pid="5" name="MSIP_Label_6cd3c5f5-c566-4dc5-8864-6f6d9b127b45_SetDate">
    <vt:lpwstr>2021-05-07T17:19:56Z</vt:lpwstr>
  </property>
  <property fmtid="{D5CDD505-2E9C-101B-9397-08002B2CF9AE}" pid="6" name="MSIP_Label_6cd3c5f5-c566-4dc5-8864-6f6d9b127b45_Method">
    <vt:lpwstr>Standard</vt:lpwstr>
  </property>
  <property fmtid="{D5CDD505-2E9C-101B-9397-08002B2CF9AE}" pid="7" name="MSIP_Label_6cd3c5f5-c566-4dc5-8864-6f6d9b127b45_Name">
    <vt:lpwstr>Internal</vt:lpwstr>
  </property>
  <property fmtid="{D5CDD505-2E9C-101B-9397-08002B2CF9AE}" pid="8" name="MSIP_Label_6cd3c5f5-c566-4dc5-8864-6f6d9b127b45_SiteId">
    <vt:lpwstr>aa42167d-6f8d-45ce-b655-d245ef97da66</vt:lpwstr>
  </property>
  <property fmtid="{D5CDD505-2E9C-101B-9397-08002B2CF9AE}" pid="9" name="MSIP_Label_6cd3c5f5-c566-4dc5-8864-6f6d9b127b45_ActionId">
    <vt:lpwstr>21fee285-350a-421a-bb2d-fa59b5c50671</vt:lpwstr>
  </property>
  <property fmtid="{D5CDD505-2E9C-101B-9397-08002B2CF9AE}" pid="10" name="MSIP_Label_6cd3c5f5-c566-4dc5-8864-6f6d9b127b45_ContentBits">
    <vt:lpwstr>0</vt:lpwstr>
  </property>
  <property fmtid="{D5CDD505-2E9C-101B-9397-08002B2CF9AE}" pid="11" name="docIndexRef">
    <vt:lpwstr>ecd75a43-24c7-40d3-b105-6923be632cd6</vt:lpwstr>
  </property>
  <property fmtid="{D5CDD505-2E9C-101B-9397-08002B2CF9AE}" pid="12" name="bjDocumentSecurityLabel">
    <vt:lpwstr>No Marking</vt:lpwstr>
  </property>
  <property fmtid="{D5CDD505-2E9C-101B-9397-08002B2CF9AE}" pid="13" name="bjSaver">
    <vt:lpwstr>p2hIOmQbz8ZdGfDIGIi7IQlPK8hLFKBw</vt:lpwstr>
  </property>
</Properties>
</file>